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1_5F62041E.xml" ContentType="application/vnd.ms-powerpoint.comments+xml"/>
  <Override PartName="/ppt/tags/tag1.xml" ContentType="application/vnd.openxmlformats-officedocument.presentationml.tags+xml"/>
  <Override PartName="/ppt/notesSlides/notesSlide4.xml" ContentType="application/vnd.openxmlformats-officedocument.presentationml.notesSlide+xml"/>
  <Override PartName="/ppt/comments/modernComment_48B_1B11B7C8.xml" ContentType="application/vnd.ms-powerpoint.comments+xml"/>
  <Override PartName="/ppt/notesSlides/notesSlide5.xml" ContentType="application/vnd.openxmlformats-officedocument.presentationml.notesSlide+xml"/>
  <Override PartName="/ppt/comments/modernComment_48E_3C8F250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8"/>
  </p:notesMasterIdLst>
  <p:handoutMasterIdLst>
    <p:handoutMasterId r:id="rId29"/>
  </p:handoutMasterIdLst>
  <p:sldIdLst>
    <p:sldId id="1160" r:id="rId5"/>
    <p:sldId id="607" r:id="rId6"/>
    <p:sldId id="1161" r:id="rId7"/>
    <p:sldId id="1158" r:id="rId8"/>
    <p:sldId id="1122" r:id="rId9"/>
    <p:sldId id="257" r:id="rId10"/>
    <p:sldId id="290" r:id="rId11"/>
    <p:sldId id="273" r:id="rId12"/>
    <p:sldId id="262" r:id="rId13"/>
    <p:sldId id="1159" r:id="rId14"/>
    <p:sldId id="1146" r:id="rId15"/>
    <p:sldId id="1120" r:id="rId16"/>
    <p:sldId id="1085" r:id="rId17"/>
    <p:sldId id="1163" r:id="rId18"/>
    <p:sldId id="1165" r:id="rId19"/>
    <p:sldId id="1166" r:id="rId20"/>
    <p:sldId id="1170" r:id="rId21"/>
    <p:sldId id="1171" r:id="rId22"/>
    <p:sldId id="1172" r:id="rId23"/>
    <p:sldId id="1169" r:id="rId24"/>
    <p:sldId id="1168" r:id="rId25"/>
    <p:sldId id="1167" r:id="rId26"/>
    <p:sldId id="1173" r:id="rId27"/>
  </p:sldIdLst>
  <p:sldSz cx="12192000" cy="6858000"/>
  <p:notesSz cx="7023100" cy="93091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33FF8C1-31F9-A926-D4D8-539F6CBB90D3}" name="Krzysztof Pieczyński" initials="KP" userId="S::Krzysztof.Pieczynski@hicron.com::18f33c7a-6004-4ae0-90c9-53a6edcadd5d" providerId="AD"/>
  <p188:author id="{82C985DB-049A-7FC9-7D4E-441B3A63F312}" name="Monika Stando" initials="MS" userId="S::monika.stando@hicron.com::86434958-0c18-40f2-967e-95056c348472" providerId="AD"/>
  <p188:author id="{0E8035E5-28C6-7A41-29B5-90AE54B3D6C7}" name="Krzysztof Pieczyński" initials="KP" userId="S::krzysztof.pieczynski@hicron.com::18f33c7a-6004-4ae0-90c9-53a6edcadd5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onika Klapiszewska" initials="MK" lastIdx="15" clrIdx="0">
    <p:extLst>
      <p:ext uri="{19B8F6BF-5375-455C-9EA6-DF929625EA0E}">
        <p15:presenceInfo xmlns:p15="http://schemas.microsoft.com/office/powerpoint/2012/main" userId="S::Monika.Klapiszewska@hicron.com::706790e3-088b-45ac-bf13-9272d7d5b2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988217-353B-7569-64AE-F034F5175A5E}" v="2596" dt="2023-05-08T15:26:22.149"/>
    <p1510:client id="{5DCCE51C-BF6D-8811-D12E-DAC0CADE3A28}" v="56" dt="2023-05-08T18:59:06.547"/>
    <p1510:client id="{5E167C7F-878B-4153-8386-20276E9531B0}" v="29" dt="2023-05-08T10:44:42.344"/>
    <p1510:client id="{74F845C6-B028-4DCB-B42F-766994B59F3C}" v="48" dt="2023-05-09T06:41:46.107"/>
    <p1510:client id="{C8DD9ACE-8D2B-2740-FA47-CA29A6CEFFE7}" v="2082" dt="2023-05-08T11:27:16.885"/>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42" autoAdjust="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Rodrigo Serrano" userId="S::luis.rodrigo@hicron.com::da9ae6d4-90a9-44a0-9c74-d1e103179297" providerId="AD" clId="Web-{5E167C7F-878B-4153-8386-20276E9531B0}"/>
    <pc:docChg chg="addSld delSld modSld">
      <pc:chgData name="Luis Rodrigo Serrano" userId="S::luis.rodrigo@hicron.com::da9ae6d4-90a9-44a0-9c74-d1e103179297" providerId="AD" clId="Web-{5E167C7F-878B-4153-8386-20276E9531B0}" dt="2023-05-08T10:44:42.344" v="43"/>
      <pc:docMkLst>
        <pc:docMk/>
      </pc:docMkLst>
      <pc:sldChg chg="addSp delSp modSp">
        <pc:chgData name="Luis Rodrigo Serrano" userId="S::luis.rodrigo@hicron.com::da9ae6d4-90a9-44a0-9c74-d1e103179297" providerId="AD" clId="Web-{5E167C7F-878B-4153-8386-20276E9531B0}" dt="2023-05-08T10:39:36.623" v="6"/>
        <pc:sldMkLst>
          <pc:docMk/>
          <pc:sldMk cId="248989626" sldId="607"/>
        </pc:sldMkLst>
        <pc:picChg chg="add del mod">
          <ac:chgData name="Luis Rodrigo Serrano" userId="S::luis.rodrigo@hicron.com::da9ae6d4-90a9-44a0-9c74-d1e103179297" providerId="AD" clId="Web-{5E167C7F-878B-4153-8386-20276E9531B0}" dt="2023-05-08T10:39:36.623" v="6"/>
          <ac:picMkLst>
            <pc:docMk/>
            <pc:sldMk cId="248989626" sldId="607"/>
            <ac:picMk id="2" creationId="{7EF7602A-0FEC-404D-4142-FE4059739B20}"/>
          </ac:picMkLst>
        </pc:picChg>
      </pc:sldChg>
      <pc:sldChg chg="add del replId">
        <pc:chgData name="Luis Rodrigo Serrano" userId="S::luis.rodrigo@hicron.com::da9ae6d4-90a9-44a0-9c74-d1e103179297" providerId="AD" clId="Web-{5E167C7F-878B-4153-8386-20276E9531B0}" dt="2023-05-08T10:35:08.842" v="2"/>
        <pc:sldMkLst>
          <pc:docMk/>
          <pc:sldMk cId="845505855" sldId="1162"/>
        </pc:sldMkLst>
      </pc:sldChg>
      <pc:sldChg chg="modSp add replId modCm">
        <pc:chgData name="Luis Rodrigo Serrano" userId="S::luis.rodrigo@hicron.com::da9ae6d4-90a9-44a0-9c74-d1e103179297" providerId="AD" clId="Web-{5E167C7F-878B-4153-8386-20276E9531B0}" dt="2023-05-08T10:40:34.673" v="42" actId="20577"/>
        <pc:sldMkLst>
          <pc:docMk/>
          <pc:sldMk cId="454145992" sldId="1163"/>
        </pc:sldMkLst>
        <pc:spChg chg="mod">
          <ac:chgData name="Luis Rodrigo Serrano" userId="S::luis.rodrigo@hicron.com::da9ae6d4-90a9-44a0-9c74-d1e103179297" providerId="AD" clId="Web-{5E167C7F-878B-4153-8386-20276E9531B0}" dt="2023-05-08T10:39:56.656" v="26" actId="20577"/>
          <ac:spMkLst>
            <pc:docMk/>
            <pc:sldMk cId="454145992" sldId="1163"/>
            <ac:spMk id="8" creationId="{37B52013-C0BB-403F-9B11-7BCA3540CFF3}"/>
          </ac:spMkLst>
        </pc:spChg>
        <pc:spChg chg="mod">
          <ac:chgData name="Luis Rodrigo Serrano" userId="S::luis.rodrigo@hicron.com::da9ae6d4-90a9-44a0-9c74-d1e103179297" providerId="AD" clId="Web-{5E167C7F-878B-4153-8386-20276E9531B0}" dt="2023-05-08T10:40:34.673" v="42" actId="20577"/>
          <ac:spMkLst>
            <pc:docMk/>
            <pc:sldMk cId="454145992" sldId="1163"/>
            <ac:spMk id="10" creationId="{D27F89D9-3593-4861-B7D7-4B96846716A0}"/>
          </ac:spMkLst>
        </pc:spChg>
        <pc:extLst>
          <p:ext xmlns:p="http://schemas.openxmlformats.org/presentationml/2006/main" uri="{D6D511B9-2390-475A-947B-AFAB55BFBCF1}">
            <pc226:cmChg xmlns:pc226="http://schemas.microsoft.com/office/powerpoint/2022/06/main/command" chg="mod">
              <pc226:chgData name="Luis Rodrigo Serrano" userId="S::luis.rodrigo@hicron.com::da9ae6d4-90a9-44a0-9c74-d1e103179297" providerId="AD" clId="Web-{5E167C7F-878B-4153-8386-20276E9531B0}" dt="2023-05-08T10:39:56.656" v="26" actId="20577"/>
              <pc2:cmMkLst xmlns:pc2="http://schemas.microsoft.com/office/powerpoint/2019/9/main/command">
                <pc:docMk/>
                <pc:sldMk cId="454145992" sldId="1163"/>
                <pc2:cmMk id="{0C28BD54-AC74-4340-AE20-3BC4CA307C96}"/>
              </pc2:cmMkLst>
            </pc226:cmChg>
          </p:ext>
        </pc:extLst>
      </pc:sldChg>
      <pc:sldChg chg="add">
        <pc:chgData name="Luis Rodrigo Serrano" userId="S::luis.rodrigo@hicron.com::da9ae6d4-90a9-44a0-9c74-d1e103179297" providerId="AD" clId="Web-{5E167C7F-878B-4153-8386-20276E9531B0}" dt="2023-05-08T10:44:42.344" v="43"/>
        <pc:sldMkLst>
          <pc:docMk/>
          <pc:sldMk cId="1243477876" sldId="1164"/>
        </pc:sldMkLst>
      </pc:sldChg>
      <pc:sldMasterChg chg="addSldLayout">
        <pc:chgData name="Luis Rodrigo Serrano" userId="S::luis.rodrigo@hicron.com::da9ae6d4-90a9-44a0-9c74-d1e103179297" providerId="AD" clId="Web-{5E167C7F-878B-4153-8386-20276E9531B0}" dt="2023-05-08T10:44:42.344" v="43"/>
        <pc:sldMasterMkLst>
          <pc:docMk/>
          <pc:sldMasterMk cId="332911893" sldId="2147483648"/>
        </pc:sldMasterMkLst>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108475750" sldId="2147483672"/>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711089726" sldId="2147483673"/>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163501322" sldId="2147483674"/>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500766343" sldId="2147483676"/>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474680404" sldId="214748367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090550161" sldId="2147483678"/>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832177738" sldId="214748367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14501622" sldId="2147483684"/>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30351832" sldId="2147483685"/>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281790768" sldId="2147483686"/>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615027224" sldId="214748368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407189660" sldId="2147483688"/>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613958549" sldId="214748368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731200847" sldId="2147483690"/>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513974532" sldId="2147483694"/>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530617291" sldId="2147483695"/>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844240219" sldId="2147483696"/>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450640317" sldId="214748369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776394536" sldId="2147483698"/>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097188304" sldId="214748369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986013424" sldId="2147483700"/>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888007431" sldId="2147483701"/>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788239784" sldId="2147483702"/>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4283872378" sldId="2147483703"/>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00253555" sldId="2147483704"/>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786697833" sldId="2147483705"/>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172192947" sldId="2147483706"/>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614370039" sldId="2147483708"/>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836996217" sldId="2147483711"/>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917745872" sldId="2147483712"/>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899338638" sldId="2147483714"/>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932298360" sldId="214748371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617173572" sldId="214748371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35921341" sldId="2147483721"/>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119893564" sldId="214748372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823124039" sldId="2147483728"/>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628840044" sldId="214748372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418338304" sldId="2147483730"/>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871225146" sldId="2147483731"/>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288183983" sldId="2147483732"/>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693860782" sldId="2147483733"/>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526006028" sldId="2147483734"/>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149064331" sldId="2147483735"/>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990131572" sldId="2147483736"/>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871720219" sldId="214748373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74478612" sldId="2147483738"/>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571260087" sldId="214748373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541761728" sldId="2147483740"/>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873886105" sldId="2147483743"/>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344862949" sldId="2147483744"/>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388800056" sldId="2147483746"/>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944130942" sldId="214748374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422071382" sldId="2147483748"/>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717656889" sldId="214748374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144917197" sldId="2147483750"/>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727827994" sldId="2147483751"/>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99024591" sldId="2147483752"/>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644685018" sldId="2147483753"/>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631266755" sldId="2147483754"/>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152615215" sldId="2147483756"/>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195024946" sldId="214748375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254457653" sldId="2147483761"/>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730812163" sldId="2147483762"/>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809058448" sldId="214748376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631741259" sldId="2147483770"/>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438450981" sldId="2147483773"/>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277125740" sldId="2147483776"/>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504049578" sldId="214748377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887202868" sldId="214748378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895743016" sldId="214748378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662105511" sldId="2147483796"/>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743599915" sldId="2147483797"/>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670407925" sldId="214748379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2050842300" sldId="2147483802"/>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832353767" sldId="2147483810"/>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943953287" sldId="2147483813"/>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1178084312" sldId="2147483814"/>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448508700" sldId="2147483819"/>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382640979" sldId="2147483820"/>
          </pc:sldLayoutMkLst>
        </pc:sldLayoutChg>
        <pc:sldLayoutChg chg="add">
          <pc:chgData name="Luis Rodrigo Serrano" userId="S::luis.rodrigo@hicron.com::da9ae6d4-90a9-44a0-9c74-d1e103179297" providerId="AD" clId="Web-{5E167C7F-878B-4153-8386-20276E9531B0}" dt="2023-05-08T10:44:42.344" v="43"/>
          <pc:sldLayoutMkLst>
            <pc:docMk/>
            <pc:sldMasterMk cId="332911893" sldId="2147483648"/>
            <pc:sldLayoutMk cId="3583811469" sldId="2147483821"/>
          </pc:sldLayoutMkLst>
        </pc:sldLayoutChg>
      </pc:sldMasterChg>
    </pc:docChg>
  </pc:docChgLst>
  <pc:docChgLst>
    <pc:chgData name="Jesus Manuel Gutierrez Fernandez" userId="S::jesus.gutierrez@hicron.com::ce9e8b29-44d7-4c0a-88e7-b2bcafd64d6f" providerId="AD" clId="Web-{5DCCE51C-BF6D-8811-D12E-DAC0CADE3A28}"/>
    <pc:docChg chg="modSld">
      <pc:chgData name="Jesus Manuel Gutierrez Fernandez" userId="S::jesus.gutierrez@hicron.com::ce9e8b29-44d7-4c0a-88e7-b2bcafd64d6f" providerId="AD" clId="Web-{5DCCE51C-BF6D-8811-D12E-DAC0CADE3A28}" dt="2023-05-08T18:59:06.547" v="41" actId="20577"/>
      <pc:docMkLst>
        <pc:docMk/>
      </pc:docMkLst>
      <pc:sldChg chg="modSp">
        <pc:chgData name="Jesus Manuel Gutierrez Fernandez" userId="S::jesus.gutierrez@hicron.com::ce9e8b29-44d7-4c0a-88e7-b2bcafd64d6f" providerId="AD" clId="Web-{5DCCE51C-BF6D-8811-D12E-DAC0CADE3A28}" dt="2023-05-08T18:58:11.389" v="38" actId="14100"/>
        <pc:sldMkLst>
          <pc:docMk/>
          <pc:sldMk cId="38563351" sldId="1165"/>
        </pc:sldMkLst>
        <pc:spChg chg="mod">
          <ac:chgData name="Jesus Manuel Gutierrez Fernandez" userId="S::jesus.gutierrez@hicron.com::ce9e8b29-44d7-4c0a-88e7-b2bcafd64d6f" providerId="AD" clId="Web-{5DCCE51C-BF6D-8811-D12E-DAC0CADE3A28}" dt="2023-05-08T18:58:00.560" v="35" actId="20577"/>
          <ac:spMkLst>
            <pc:docMk/>
            <pc:sldMk cId="38563351" sldId="1165"/>
            <ac:spMk id="9" creationId="{00000000-0000-0000-0000-000000000000}"/>
          </ac:spMkLst>
        </pc:spChg>
        <pc:spChg chg="mod">
          <ac:chgData name="Jesus Manuel Gutierrez Fernandez" userId="S::jesus.gutierrez@hicron.com::ce9e8b29-44d7-4c0a-88e7-b2bcafd64d6f" providerId="AD" clId="Web-{5DCCE51C-BF6D-8811-D12E-DAC0CADE3A28}" dt="2023-05-08T18:58:11.389" v="38" actId="14100"/>
          <ac:spMkLst>
            <pc:docMk/>
            <pc:sldMk cId="38563351" sldId="1165"/>
            <ac:spMk id="10" creationId="{00000000-0000-0000-0000-000000000000}"/>
          </ac:spMkLst>
        </pc:spChg>
        <pc:spChg chg="mod">
          <ac:chgData name="Jesus Manuel Gutierrez Fernandez" userId="S::jesus.gutierrez@hicron.com::ce9e8b29-44d7-4c0a-88e7-b2bcafd64d6f" providerId="AD" clId="Web-{5DCCE51C-BF6D-8811-D12E-DAC0CADE3A28}" dt="2023-05-08T18:58:04.873" v="36" actId="20577"/>
          <ac:spMkLst>
            <pc:docMk/>
            <pc:sldMk cId="38563351" sldId="1165"/>
            <ac:spMk id="11" creationId="{00000000-0000-0000-0000-000000000000}"/>
          </ac:spMkLst>
        </pc:spChg>
        <pc:spChg chg="mod">
          <ac:chgData name="Jesus Manuel Gutierrez Fernandez" userId="S::jesus.gutierrez@hicron.com::ce9e8b29-44d7-4c0a-88e7-b2bcafd64d6f" providerId="AD" clId="Web-{5DCCE51C-BF6D-8811-D12E-DAC0CADE3A28}" dt="2023-05-08T18:55:48.196" v="9" actId="20577"/>
          <ac:spMkLst>
            <pc:docMk/>
            <pc:sldMk cId="38563351" sldId="1165"/>
            <ac:spMk id="12" creationId="{00000000-0000-0000-0000-000000000000}"/>
          </ac:spMkLst>
        </pc:spChg>
      </pc:sldChg>
      <pc:sldChg chg="modSp">
        <pc:chgData name="Jesus Manuel Gutierrez Fernandez" userId="S::jesus.gutierrez@hicron.com::ce9e8b29-44d7-4c0a-88e7-b2bcafd64d6f" providerId="AD" clId="Web-{5DCCE51C-BF6D-8811-D12E-DAC0CADE3A28}" dt="2023-05-08T18:59:06.547" v="41" actId="20577"/>
        <pc:sldMkLst>
          <pc:docMk/>
          <pc:sldMk cId="1261709399" sldId="1168"/>
        </pc:sldMkLst>
        <pc:spChg chg="mod">
          <ac:chgData name="Jesus Manuel Gutierrez Fernandez" userId="S::jesus.gutierrez@hicron.com::ce9e8b29-44d7-4c0a-88e7-b2bcafd64d6f" providerId="AD" clId="Web-{5DCCE51C-BF6D-8811-D12E-DAC0CADE3A28}" dt="2023-05-08T18:59:06.547" v="41" actId="20577"/>
          <ac:spMkLst>
            <pc:docMk/>
            <pc:sldMk cId="1261709399" sldId="1168"/>
            <ac:spMk id="63" creationId="{8EC1ECAC-3ABD-42D0-A3A1-F3874E568890}"/>
          </ac:spMkLst>
        </pc:spChg>
      </pc:sldChg>
    </pc:docChg>
  </pc:docChgLst>
  <pc:docChgLst>
    <pc:chgData name="Estefania Rodriguez Sanchez" userId="b335596a-4c30-43c1-bc52-deeb674d4ac3" providerId="ADAL" clId="{74F845C6-B028-4DCB-B42F-766994B59F3C}"/>
    <pc:docChg chg="undo custSel addSld modSld">
      <pc:chgData name="Estefania Rodriguez Sanchez" userId="b335596a-4c30-43c1-bc52-deeb674d4ac3" providerId="ADAL" clId="{74F845C6-B028-4DCB-B42F-766994B59F3C}" dt="2023-05-09T06:47:08.200" v="758" actId="20577"/>
      <pc:docMkLst>
        <pc:docMk/>
      </pc:docMkLst>
      <pc:sldChg chg="addSp delSp modSp add mod">
        <pc:chgData name="Estefania Rodriguez Sanchez" userId="b335596a-4c30-43c1-bc52-deeb674d4ac3" providerId="ADAL" clId="{74F845C6-B028-4DCB-B42F-766994B59F3C}" dt="2023-05-09T06:31:59.884" v="401" actId="1076"/>
        <pc:sldMkLst>
          <pc:docMk/>
          <pc:sldMk cId="3060757395" sldId="1085"/>
        </pc:sldMkLst>
        <pc:spChg chg="mod">
          <ac:chgData name="Estefania Rodriguez Sanchez" userId="b335596a-4c30-43c1-bc52-deeb674d4ac3" providerId="ADAL" clId="{74F845C6-B028-4DCB-B42F-766994B59F3C}" dt="2023-05-05T11:07:28.061" v="328" actId="1076"/>
          <ac:spMkLst>
            <pc:docMk/>
            <pc:sldMk cId="3060757395" sldId="1085"/>
            <ac:spMk id="2" creationId="{BDC1FE40-3310-4C68-97B8-6592A4016555}"/>
          </ac:spMkLst>
        </pc:spChg>
        <pc:spChg chg="del">
          <ac:chgData name="Estefania Rodriguez Sanchez" userId="b335596a-4c30-43c1-bc52-deeb674d4ac3" providerId="ADAL" clId="{74F845C6-B028-4DCB-B42F-766994B59F3C}" dt="2023-05-05T11:00:04.336" v="101" actId="931"/>
          <ac:spMkLst>
            <pc:docMk/>
            <pc:sldMk cId="3060757395" sldId="1085"/>
            <ac:spMk id="3" creationId="{89771204-E5BA-45D2-A847-EA447E565493}"/>
          </ac:spMkLst>
        </pc:spChg>
        <pc:spChg chg="mod">
          <ac:chgData name="Estefania Rodriguez Sanchez" userId="b335596a-4c30-43c1-bc52-deeb674d4ac3" providerId="ADAL" clId="{74F845C6-B028-4DCB-B42F-766994B59F3C}" dt="2023-05-09T06:31:35.495" v="375" actId="1076"/>
          <ac:spMkLst>
            <pc:docMk/>
            <pc:sldMk cId="3060757395" sldId="1085"/>
            <ac:spMk id="4" creationId="{A6B4CE85-BDC9-41A4-A07D-F775DFE1FEC6}"/>
          </ac:spMkLst>
        </pc:spChg>
        <pc:spChg chg="del mod">
          <ac:chgData name="Estefania Rodriguez Sanchez" userId="b335596a-4c30-43c1-bc52-deeb674d4ac3" providerId="ADAL" clId="{74F845C6-B028-4DCB-B42F-766994B59F3C}" dt="2023-05-05T11:04:09.042" v="279" actId="478"/>
          <ac:spMkLst>
            <pc:docMk/>
            <pc:sldMk cId="3060757395" sldId="1085"/>
            <ac:spMk id="5" creationId="{28FD51AF-D0D5-4922-A110-FB8F9BCDA998}"/>
          </ac:spMkLst>
        </pc:spChg>
        <pc:spChg chg="del mod">
          <ac:chgData name="Estefania Rodriguez Sanchez" userId="b335596a-4c30-43c1-bc52-deeb674d4ac3" providerId="ADAL" clId="{74F845C6-B028-4DCB-B42F-766994B59F3C}" dt="2023-05-05T11:03:30.927" v="275" actId="478"/>
          <ac:spMkLst>
            <pc:docMk/>
            <pc:sldMk cId="3060757395" sldId="1085"/>
            <ac:spMk id="6" creationId="{9F786688-8CD7-4FB6-87D6-4C337EC23178}"/>
          </ac:spMkLst>
        </pc:spChg>
        <pc:spChg chg="mod">
          <ac:chgData name="Estefania Rodriguez Sanchez" userId="b335596a-4c30-43c1-bc52-deeb674d4ac3" providerId="ADAL" clId="{74F845C6-B028-4DCB-B42F-766994B59F3C}" dt="2023-05-05T11:08:06.378" v="332" actId="1076"/>
          <ac:spMkLst>
            <pc:docMk/>
            <pc:sldMk cId="3060757395" sldId="1085"/>
            <ac:spMk id="7" creationId="{19658265-4F51-42DF-9CA3-B41EF2D2B56E}"/>
          </ac:spMkLst>
        </pc:spChg>
        <pc:spChg chg="del">
          <ac:chgData name="Estefania Rodriguez Sanchez" userId="b335596a-4c30-43c1-bc52-deeb674d4ac3" providerId="ADAL" clId="{74F845C6-B028-4DCB-B42F-766994B59F3C}" dt="2023-05-05T11:04:18.303" v="281" actId="478"/>
          <ac:spMkLst>
            <pc:docMk/>
            <pc:sldMk cId="3060757395" sldId="1085"/>
            <ac:spMk id="8" creationId="{BE8036E0-919B-4AC6-8C6E-DDE25660719F}"/>
          </ac:spMkLst>
        </pc:spChg>
        <pc:spChg chg="add mod">
          <ac:chgData name="Estefania Rodriguez Sanchez" userId="b335596a-4c30-43c1-bc52-deeb674d4ac3" providerId="ADAL" clId="{74F845C6-B028-4DCB-B42F-766994B59F3C}" dt="2023-05-05T11:03:07.762" v="274" actId="1076"/>
          <ac:spMkLst>
            <pc:docMk/>
            <pc:sldMk cId="3060757395" sldId="1085"/>
            <ac:spMk id="11" creationId="{F00EC5C0-4317-E629-E219-EEE3D88A1FAF}"/>
          </ac:spMkLst>
        </pc:spChg>
        <pc:spChg chg="add del mod">
          <ac:chgData name="Estefania Rodriguez Sanchez" userId="b335596a-4c30-43c1-bc52-deeb674d4ac3" providerId="ADAL" clId="{74F845C6-B028-4DCB-B42F-766994B59F3C}" dt="2023-05-05T11:03:35.174" v="276" actId="478"/>
          <ac:spMkLst>
            <pc:docMk/>
            <pc:sldMk cId="3060757395" sldId="1085"/>
            <ac:spMk id="13" creationId="{215DAE5C-161D-7721-3C26-ABA4DD202D97}"/>
          </ac:spMkLst>
        </pc:spChg>
        <pc:spChg chg="add del mod">
          <ac:chgData name="Estefania Rodriguez Sanchez" userId="b335596a-4c30-43c1-bc52-deeb674d4ac3" providerId="ADAL" clId="{74F845C6-B028-4DCB-B42F-766994B59F3C}" dt="2023-05-05T11:04:11.699" v="280" actId="478"/>
          <ac:spMkLst>
            <pc:docMk/>
            <pc:sldMk cId="3060757395" sldId="1085"/>
            <ac:spMk id="15" creationId="{2B3758E6-86D2-CC44-7CD5-9B7982E22FF5}"/>
          </ac:spMkLst>
        </pc:spChg>
        <pc:spChg chg="add del mod">
          <ac:chgData name="Estefania Rodriguez Sanchez" userId="b335596a-4c30-43c1-bc52-deeb674d4ac3" providerId="ADAL" clId="{74F845C6-B028-4DCB-B42F-766994B59F3C}" dt="2023-05-05T11:04:19.975" v="282" actId="478"/>
          <ac:spMkLst>
            <pc:docMk/>
            <pc:sldMk cId="3060757395" sldId="1085"/>
            <ac:spMk id="17" creationId="{F9E3A557-4287-C28C-E1AF-7683AA29654F}"/>
          </ac:spMkLst>
        </pc:spChg>
        <pc:spChg chg="add mod">
          <ac:chgData name="Estefania Rodriguez Sanchez" userId="b335596a-4c30-43c1-bc52-deeb674d4ac3" providerId="ADAL" clId="{74F845C6-B028-4DCB-B42F-766994B59F3C}" dt="2023-05-05T11:08:34.492" v="334" actId="1076"/>
          <ac:spMkLst>
            <pc:docMk/>
            <pc:sldMk cId="3060757395" sldId="1085"/>
            <ac:spMk id="18" creationId="{56816344-F6AF-58A5-E901-8EE96E927705}"/>
          </ac:spMkLst>
        </pc:spChg>
        <pc:spChg chg="add del mod">
          <ac:chgData name="Estefania Rodriguez Sanchez" userId="b335596a-4c30-43c1-bc52-deeb674d4ac3" providerId="ADAL" clId="{74F845C6-B028-4DCB-B42F-766994B59F3C}" dt="2023-05-09T06:31:24.545" v="372"/>
          <ac:spMkLst>
            <pc:docMk/>
            <pc:sldMk cId="3060757395" sldId="1085"/>
            <ac:spMk id="20" creationId="{A263798A-7B4B-C500-7970-48ED5EA7F910}"/>
          </ac:spMkLst>
        </pc:spChg>
        <pc:spChg chg="add mod">
          <ac:chgData name="Estefania Rodriguez Sanchez" userId="b335596a-4c30-43c1-bc52-deeb674d4ac3" providerId="ADAL" clId="{74F845C6-B028-4DCB-B42F-766994B59F3C}" dt="2023-05-09T06:31:59.884" v="401" actId="1076"/>
          <ac:spMkLst>
            <pc:docMk/>
            <pc:sldMk cId="3060757395" sldId="1085"/>
            <ac:spMk id="21" creationId="{4F5ED8C2-2DD3-83C7-911A-9E91C7F6C19F}"/>
          </ac:spMkLst>
        </pc:spChg>
        <pc:picChg chg="add mod">
          <ac:chgData name="Estefania Rodriguez Sanchez" userId="b335596a-4c30-43c1-bc52-deeb674d4ac3" providerId="ADAL" clId="{74F845C6-B028-4DCB-B42F-766994B59F3C}" dt="2023-05-05T11:08:18.411" v="333" actId="1076"/>
          <ac:picMkLst>
            <pc:docMk/>
            <pc:sldMk cId="3060757395" sldId="1085"/>
            <ac:picMk id="10" creationId="{47AF7E59-05BA-0B8A-7EAB-D26029EA15C0}"/>
          </ac:picMkLst>
        </pc:picChg>
      </pc:sldChg>
      <pc:sldChg chg="modSp add mod">
        <pc:chgData name="Estefania Rodriguez Sanchez" userId="b335596a-4c30-43c1-bc52-deeb674d4ac3" providerId="ADAL" clId="{74F845C6-B028-4DCB-B42F-766994B59F3C}" dt="2023-05-09T06:47:08.200" v="758" actId="20577"/>
        <pc:sldMkLst>
          <pc:docMk/>
          <pc:sldMk cId="849777662" sldId="1120"/>
        </pc:sldMkLst>
        <pc:spChg chg="mod">
          <ac:chgData name="Estefania Rodriguez Sanchez" userId="b335596a-4c30-43c1-bc52-deeb674d4ac3" providerId="ADAL" clId="{74F845C6-B028-4DCB-B42F-766994B59F3C}" dt="2023-05-09T06:41:58.508" v="429" actId="20577"/>
          <ac:spMkLst>
            <pc:docMk/>
            <pc:sldMk cId="849777662" sldId="1120"/>
            <ac:spMk id="3" creationId="{B40EBD32-2131-4E00-8258-3317C98EEE25}"/>
          </ac:spMkLst>
        </pc:spChg>
        <pc:spChg chg="mod">
          <ac:chgData name="Estefania Rodriguez Sanchez" userId="b335596a-4c30-43c1-bc52-deeb674d4ac3" providerId="ADAL" clId="{74F845C6-B028-4DCB-B42F-766994B59F3C}" dt="2023-05-09T06:47:08.200" v="758" actId="20577"/>
          <ac:spMkLst>
            <pc:docMk/>
            <pc:sldMk cId="849777662" sldId="1120"/>
            <ac:spMk id="4" creationId="{0CB7427D-E378-4150-89D8-1E6C9E176149}"/>
          </ac:spMkLst>
        </pc:spChg>
      </pc:sldChg>
      <pc:sldChg chg="addSp modSp mod">
        <pc:chgData name="Estefania Rodriguez Sanchez" userId="b335596a-4c30-43c1-bc52-deeb674d4ac3" providerId="ADAL" clId="{74F845C6-B028-4DCB-B42F-766994B59F3C}" dt="2023-04-27T12:58:58.486" v="39" actId="1076"/>
        <pc:sldMkLst>
          <pc:docMk/>
          <pc:sldMk cId="2268856091" sldId="1160"/>
        </pc:sldMkLst>
        <pc:spChg chg="add mod">
          <ac:chgData name="Estefania Rodriguez Sanchez" userId="b335596a-4c30-43c1-bc52-deeb674d4ac3" providerId="ADAL" clId="{74F845C6-B028-4DCB-B42F-766994B59F3C}" dt="2023-04-27T12:57:52.474" v="33" actId="1076"/>
          <ac:spMkLst>
            <pc:docMk/>
            <pc:sldMk cId="2268856091" sldId="1160"/>
            <ac:spMk id="2" creationId="{A99060EF-BA90-8DC6-28AA-2116BE2BBA61}"/>
          </ac:spMkLst>
        </pc:spChg>
        <pc:spChg chg="mod">
          <ac:chgData name="Estefania Rodriguez Sanchez" userId="b335596a-4c30-43c1-bc52-deeb674d4ac3" providerId="ADAL" clId="{74F845C6-B028-4DCB-B42F-766994B59F3C}" dt="2023-04-27T12:58:50.190" v="38" actId="1076"/>
          <ac:spMkLst>
            <pc:docMk/>
            <pc:sldMk cId="2268856091" sldId="1160"/>
            <ac:spMk id="18" creationId="{8D3FAC47-15DD-437A-95E4-E5AAE32FA916}"/>
          </ac:spMkLst>
        </pc:spChg>
        <pc:spChg chg="mod">
          <ac:chgData name="Estefania Rodriguez Sanchez" userId="b335596a-4c30-43c1-bc52-deeb674d4ac3" providerId="ADAL" clId="{74F845C6-B028-4DCB-B42F-766994B59F3C}" dt="2023-04-27T12:58:58.486" v="39" actId="1076"/>
          <ac:spMkLst>
            <pc:docMk/>
            <pc:sldMk cId="2268856091" sldId="1160"/>
            <ac:spMk id="20" creationId="{54CEAA3C-43D2-4490-BA1D-5A06A224A209}"/>
          </ac:spMkLst>
        </pc:spChg>
        <pc:spChg chg="mod">
          <ac:chgData name="Estefania Rodriguez Sanchez" userId="b335596a-4c30-43c1-bc52-deeb674d4ac3" providerId="ADAL" clId="{74F845C6-B028-4DCB-B42F-766994B59F3C}" dt="2023-04-27T12:58:36.710" v="36" actId="1076"/>
          <ac:spMkLst>
            <pc:docMk/>
            <pc:sldMk cId="2268856091" sldId="1160"/>
            <ac:spMk id="21" creationId="{21C8990C-6B19-4ABC-BE3E-59A41C9C7B5A}"/>
          </ac:spMkLst>
        </pc:spChg>
      </pc:sldChg>
      <pc:sldChg chg="addSp delSp modSp mod">
        <pc:chgData name="Estefania Rodriguez Sanchez" userId="b335596a-4c30-43c1-bc52-deeb674d4ac3" providerId="ADAL" clId="{74F845C6-B028-4DCB-B42F-766994B59F3C}" dt="2023-05-09T06:24:54.867" v="352" actId="20577"/>
        <pc:sldMkLst>
          <pc:docMk/>
          <pc:sldMk cId="1600724419" sldId="1161"/>
        </pc:sldMkLst>
        <pc:spChg chg="mod">
          <ac:chgData name="Estefania Rodriguez Sanchez" userId="b335596a-4c30-43c1-bc52-deeb674d4ac3" providerId="ADAL" clId="{74F845C6-B028-4DCB-B42F-766994B59F3C}" dt="2023-04-27T13:17:08.672" v="76" actId="1076"/>
          <ac:spMkLst>
            <pc:docMk/>
            <pc:sldMk cId="1600724419" sldId="1161"/>
            <ac:spMk id="6" creationId="{9F494D07-089F-1231-9062-4E87011BFDEA}"/>
          </ac:spMkLst>
        </pc:spChg>
        <pc:spChg chg="mod">
          <ac:chgData name="Estefania Rodriguez Sanchez" userId="b335596a-4c30-43c1-bc52-deeb674d4ac3" providerId="ADAL" clId="{74F845C6-B028-4DCB-B42F-766994B59F3C}" dt="2023-05-09T06:24:54.867" v="352" actId="20577"/>
          <ac:spMkLst>
            <pc:docMk/>
            <pc:sldMk cId="1600724419" sldId="1161"/>
            <ac:spMk id="8" creationId="{8C6DD5FB-84CA-4CFD-7662-D8F3BB1971C0}"/>
          </ac:spMkLst>
        </pc:spChg>
        <pc:spChg chg="add mod">
          <ac:chgData name="Estefania Rodriguez Sanchez" userId="b335596a-4c30-43c1-bc52-deeb674d4ac3" providerId="ADAL" clId="{74F845C6-B028-4DCB-B42F-766994B59F3C}" dt="2023-04-27T13:17:02.895" v="75" actId="1076"/>
          <ac:spMkLst>
            <pc:docMk/>
            <pc:sldMk cId="1600724419" sldId="1161"/>
            <ac:spMk id="9" creationId="{07972BE0-A947-85CD-667D-64B329DFC794}"/>
          </ac:spMkLst>
        </pc:spChg>
        <pc:spChg chg="mod">
          <ac:chgData name="Estefania Rodriguez Sanchez" userId="b335596a-4c30-43c1-bc52-deeb674d4ac3" providerId="ADAL" clId="{74F845C6-B028-4DCB-B42F-766994B59F3C}" dt="2023-04-27T13:18:26.059" v="84" actId="1076"/>
          <ac:spMkLst>
            <pc:docMk/>
            <pc:sldMk cId="1600724419" sldId="1161"/>
            <ac:spMk id="10" creationId="{31935C34-D2D7-4998-2E36-06C01F516446}"/>
          </ac:spMkLst>
        </pc:spChg>
        <pc:spChg chg="add mod">
          <ac:chgData name="Estefania Rodriguez Sanchez" userId="b335596a-4c30-43c1-bc52-deeb674d4ac3" providerId="ADAL" clId="{74F845C6-B028-4DCB-B42F-766994B59F3C}" dt="2023-04-27T13:16:59.223" v="74" actId="1076"/>
          <ac:spMkLst>
            <pc:docMk/>
            <pc:sldMk cId="1600724419" sldId="1161"/>
            <ac:spMk id="11" creationId="{C5F64B3F-0197-3000-BC73-6B8777164CCE}"/>
          </ac:spMkLst>
        </pc:spChg>
        <pc:spChg chg="mod">
          <ac:chgData name="Estefania Rodriguez Sanchez" userId="b335596a-4c30-43c1-bc52-deeb674d4ac3" providerId="ADAL" clId="{74F845C6-B028-4DCB-B42F-766994B59F3C}" dt="2023-04-27T13:18:07.832" v="82" actId="1076"/>
          <ac:spMkLst>
            <pc:docMk/>
            <pc:sldMk cId="1600724419" sldId="1161"/>
            <ac:spMk id="12" creationId="{3B9933D7-9774-F057-B607-FC11FBEF914E}"/>
          </ac:spMkLst>
        </pc:spChg>
        <pc:spChg chg="add mod">
          <ac:chgData name="Estefania Rodriguez Sanchez" userId="b335596a-4c30-43c1-bc52-deeb674d4ac3" providerId="ADAL" clId="{74F845C6-B028-4DCB-B42F-766994B59F3C}" dt="2023-04-27T13:18:47.254" v="86" actId="1076"/>
          <ac:spMkLst>
            <pc:docMk/>
            <pc:sldMk cId="1600724419" sldId="1161"/>
            <ac:spMk id="13" creationId="{E7A0DED9-FE31-90DD-AA70-DC87ADBCB9CD}"/>
          </ac:spMkLst>
        </pc:spChg>
        <pc:spChg chg="add mod">
          <ac:chgData name="Estefania Rodriguez Sanchez" userId="b335596a-4c30-43c1-bc52-deeb674d4ac3" providerId="ADAL" clId="{74F845C6-B028-4DCB-B42F-766994B59F3C}" dt="2023-04-27T13:18:40.958" v="85" actId="1076"/>
          <ac:spMkLst>
            <pc:docMk/>
            <pc:sldMk cId="1600724419" sldId="1161"/>
            <ac:spMk id="15" creationId="{E2E7256B-0480-B1C6-9898-7CA4D8076CEA}"/>
          </ac:spMkLst>
        </pc:spChg>
        <pc:spChg chg="add mod">
          <ac:chgData name="Estefania Rodriguez Sanchez" userId="b335596a-4c30-43c1-bc52-deeb674d4ac3" providerId="ADAL" clId="{74F845C6-B028-4DCB-B42F-766994B59F3C}" dt="2023-04-27T13:20:22.746" v="91" actId="1076"/>
          <ac:spMkLst>
            <pc:docMk/>
            <pc:sldMk cId="1600724419" sldId="1161"/>
            <ac:spMk id="16" creationId="{60DB3A7F-A75F-835A-FD84-E11EFA09668A}"/>
          </ac:spMkLst>
        </pc:spChg>
        <pc:spChg chg="add mod">
          <ac:chgData name="Estefania Rodriguez Sanchez" userId="b335596a-4c30-43c1-bc52-deeb674d4ac3" providerId="ADAL" clId="{74F845C6-B028-4DCB-B42F-766994B59F3C}" dt="2023-04-27T13:20:37.590" v="93" actId="1076"/>
          <ac:spMkLst>
            <pc:docMk/>
            <pc:sldMk cId="1600724419" sldId="1161"/>
            <ac:spMk id="17" creationId="{168CD121-9FB9-10AC-43F0-4C464D00A4EA}"/>
          </ac:spMkLst>
        </pc:spChg>
        <pc:spChg chg="add mod">
          <ac:chgData name="Estefania Rodriguez Sanchez" userId="b335596a-4c30-43c1-bc52-deeb674d4ac3" providerId="ADAL" clId="{74F845C6-B028-4DCB-B42F-766994B59F3C}" dt="2023-05-05T10:51:14.826" v="95" actId="1076"/>
          <ac:spMkLst>
            <pc:docMk/>
            <pc:sldMk cId="1600724419" sldId="1161"/>
            <ac:spMk id="18" creationId="{FA04D449-4071-E00D-33AA-497D8BDEE0A3}"/>
          </ac:spMkLst>
        </pc:spChg>
        <pc:spChg chg="add mod">
          <ac:chgData name="Estefania Rodriguez Sanchez" userId="b335596a-4c30-43c1-bc52-deeb674d4ac3" providerId="ADAL" clId="{74F845C6-B028-4DCB-B42F-766994B59F3C}" dt="2023-05-05T10:51:46.965" v="98" actId="167"/>
          <ac:spMkLst>
            <pc:docMk/>
            <pc:sldMk cId="1600724419" sldId="1161"/>
            <ac:spMk id="19" creationId="{73A84A71-FE63-81E5-4611-6AEC417B5DA3}"/>
          </ac:spMkLst>
        </pc:spChg>
        <pc:spChg chg="mod">
          <ac:chgData name="Estefania Rodriguez Sanchez" userId="b335596a-4c30-43c1-bc52-deeb674d4ac3" providerId="ADAL" clId="{74F845C6-B028-4DCB-B42F-766994B59F3C}" dt="2023-05-05T10:54:41.610" v="99" actId="1036"/>
          <ac:spMkLst>
            <pc:docMk/>
            <pc:sldMk cId="1600724419" sldId="1161"/>
            <ac:spMk id="70" creationId="{BB920967-D363-45A3-A66B-102A38A99B65}"/>
          </ac:spMkLst>
        </pc:spChg>
        <pc:spChg chg="mod">
          <ac:chgData name="Estefania Rodriguez Sanchez" userId="b335596a-4c30-43c1-bc52-deeb674d4ac3" providerId="ADAL" clId="{74F845C6-B028-4DCB-B42F-766994B59F3C}" dt="2023-04-27T13:12:14.044" v="51" actId="1076"/>
          <ac:spMkLst>
            <pc:docMk/>
            <pc:sldMk cId="1600724419" sldId="1161"/>
            <ac:spMk id="160" creationId="{8220DB8F-CCB6-4630-A486-F7852D8B43DD}"/>
          </ac:spMkLst>
        </pc:spChg>
        <pc:spChg chg="mod">
          <ac:chgData name="Estefania Rodriguez Sanchez" userId="b335596a-4c30-43c1-bc52-deeb674d4ac3" providerId="ADAL" clId="{74F845C6-B028-4DCB-B42F-766994B59F3C}" dt="2023-04-27T13:12:18.040" v="52" actId="1076"/>
          <ac:spMkLst>
            <pc:docMk/>
            <pc:sldMk cId="1600724419" sldId="1161"/>
            <ac:spMk id="163" creationId="{7C0C9A61-12D7-418B-AC87-076E2A8A7805}"/>
          </ac:spMkLst>
        </pc:spChg>
        <pc:spChg chg="del mod">
          <ac:chgData name="Estefania Rodriguez Sanchez" userId="b335596a-4c30-43c1-bc52-deeb674d4ac3" providerId="ADAL" clId="{74F845C6-B028-4DCB-B42F-766994B59F3C}" dt="2023-04-27T13:16:47.827" v="72" actId="478"/>
          <ac:spMkLst>
            <pc:docMk/>
            <pc:sldMk cId="1600724419" sldId="1161"/>
            <ac:spMk id="181" creationId="{5AFB3A4E-FF86-471C-BBC9-2182C18E39FD}"/>
          </ac:spMkLst>
        </pc:spChg>
        <pc:spChg chg="mod">
          <ac:chgData name="Estefania Rodriguez Sanchez" userId="b335596a-4c30-43c1-bc52-deeb674d4ac3" providerId="ADAL" clId="{74F845C6-B028-4DCB-B42F-766994B59F3C}" dt="2023-04-27T13:14:17.776" v="53" actId="14100"/>
          <ac:spMkLst>
            <pc:docMk/>
            <pc:sldMk cId="1600724419" sldId="1161"/>
            <ac:spMk id="184" creationId="{AD18DDF3-C6AC-4015-9BCD-9C93CBBA5C1D}"/>
          </ac:spMkLst>
        </pc:spChg>
        <pc:grpChg chg="del">
          <ac:chgData name="Estefania Rodriguez Sanchez" userId="b335596a-4c30-43c1-bc52-deeb674d4ac3" providerId="ADAL" clId="{74F845C6-B028-4DCB-B42F-766994B59F3C}" dt="2023-04-27T13:16:48.729" v="73" actId="478"/>
          <ac:grpSpMkLst>
            <pc:docMk/>
            <pc:sldMk cId="1600724419" sldId="1161"/>
            <ac:grpSpMk id="4" creationId="{DF76D159-A280-44E2-BF63-9733145303BC}"/>
          </ac:grpSpMkLst>
        </pc:grpChg>
      </pc:sldChg>
    </pc:docChg>
  </pc:docChgLst>
  <pc:docChgLst>
    <pc:chgData name="Luis Rodrigo Serrano" userId="S::luis.rodrigo@hicron.com::da9ae6d4-90a9-44a0-9c74-d1e103179297" providerId="AD" clId="Web-{C8DD9ACE-8D2B-2740-FA47-CA29A6CEFFE7}"/>
    <pc:docChg chg="addSld delSld modSld sldOrd">
      <pc:chgData name="Luis Rodrigo Serrano" userId="S::luis.rodrigo@hicron.com::da9ae6d4-90a9-44a0-9c74-d1e103179297" providerId="AD" clId="Web-{C8DD9ACE-8D2B-2740-FA47-CA29A6CEFFE7}" dt="2023-05-08T11:27:16.885" v="1150"/>
      <pc:docMkLst>
        <pc:docMk/>
      </pc:docMkLst>
      <pc:sldChg chg="addSp delSp modSp del">
        <pc:chgData name="Luis Rodrigo Serrano" userId="S::luis.rodrigo@hicron.com::da9ae6d4-90a9-44a0-9c74-d1e103179297" providerId="AD" clId="Web-{C8DD9ACE-8D2B-2740-FA47-CA29A6CEFFE7}" dt="2023-05-08T11:19:57.990" v="1111"/>
        <pc:sldMkLst>
          <pc:docMk/>
          <pc:sldMk cId="1243477876" sldId="1164"/>
        </pc:sldMkLst>
        <pc:spChg chg="add mod">
          <ac:chgData name="Luis Rodrigo Serrano" userId="S::luis.rodrigo@hicron.com::da9ae6d4-90a9-44a0-9c74-d1e103179297" providerId="AD" clId="Web-{C8DD9ACE-8D2B-2740-FA47-CA29A6CEFFE7}" dt="2023-05-08T11:11:51.592" v="859" actId="20577"/>
          <ac:spMkLst>
            <pc:docMk/>
            <pc:sldMk cId="1243477876" sldId="1164"/>
            <ac:spMk id="6" creationId="{6A183B94-779C-F42C-9AEB-BF7296859C3B}"/>
          </ac:spMkLst>
        </pc:spChg>
        <pc:spChg chg="mod">
          <ac:chgData name="Luis Rodrigo Serrano" userId="S::luis.rodrigo@hicron.com::da9ae6d4-90a9-44a0-9c74-d1e103179297" providerId="AD" clId="Web-{C8DD9ACE-8D2B-2740-FA47-CA29A6CEFFE7}" dt="2023-05-08T11:04:16.680" v="761" actId="20577"/>
          <ac:spMkLst>
            <pc:docMk/>
            <pc:sldMk cId="1243477876" sldId="1164"/>
            <ac:spMk id="63" creationId="{8EC1ECAC-3ABD-42D0-A3A1-F3874E568890}"/>
          </ac:spMkLst>
        </pc:spChg>
        <pc:spChg chg="mod">
          <ac:chgData name="Luis Rodrigo Serrano" userId="S::luis.rodrigo@hicron.com::da9ae6d4-90a9-44a0-9c74-d1e103179297" providerId="AD" clId="Web-{C8DD9ACE-8D2B-2740-FA47-CA29A6CEFFE7}" dt="2023-05-08T10:45:25.501" v="2" actId="20577"/>
          <ac:spMkLst>
            <pc:docMk/>
            <pc:sldMk cId="1243477876" sldId="1164"/>
            <ac:spMk id="64" creationId="{285A55C5-B401-4AF1-8D14-7C8E3D8AB049}"/>
          </ac:spMkLst>
        </pc:spChg>
        <pc:spChg chg="mod">
          <ac:chgData name="Luis Rodrigo Serrano" userId="S::luis.rodrigo@hicron.com::da9ae6d4-90a9-44a0-9c74-d1e103179297" providerId="AD" clId="Web-{C8DD9ACE-8D2B-2740-FA47-CA29A6CEFFE7}" dt="2023-05-08T11:08:15.863" v="836" actId="20577"/>
          <ac:spMkLst>
            <pc:docMk/>
            <pc:sldMk cId="1243477876" sldId="1164"/>
            <ac:spMk id="65" creationId="{6AFC51B6-6374-4106-A3D7-B71DE7E55B00}"/>
          </ac:spMkLst>
        </pc:spChg>
        <pc:spChg chg="mod">
          <ac:chgData name="Luis Rodrigo Serrano" userId="S::luis.rodrigo@hicron.com::da9ae6d4-90a9-44a0-9c74-d1e103179297" providerId="AD" clId="Web-{C8DD9ACE-8D2B-2740-FA47-CA29A6CEFFE7}" dt="2023-05-08T11:07:19.219" v="797" actId="20577"/>
          <ac:spMkLst>
            <pc:docMk/>
            <pc:sldMk cId="1243477876" sldId="1164"/>
            <ac:spMk id="66" creationId="{2734E5F8-3A73-403B-8AA7-ED8A1C2AF5DA}"/>
          </ac:spMkLst>
        </pc:spChg>
        <pc:spChg chg="mod">
          <ac:chgData name="Luis Rodrigo Serrano" userId="S::luis.rodrigo@hicron.com::da9ae6d4-90a9-44a0-9c74-d1e103179297" providerId="AD" clId="Web-{C8DD9ACE-8D2B-2740-FA47-CA29A6CEFFE7}" dt="2023-05-08T11:07:38.377" v="827" actId="20577"/>
          <ac:spMkLst>
            <pc:docMk/>
            <pc:sldMk cId="1243477876" sldId="1164"/>
            <ac:spMk id="67" creationId="{57338ADF-427D-4578-8424-9B578CE825E1}"/>
          </ac:spMkLst>
        </pc:spChg>
        <pc:picChg chg="add mod">
          <ac:chgData name="Luis Rodrigo Serrano" userId="S::luis.rodrigo@hicron.com::da9ae6d4-90a9-44a0-9c74-d1e103179297" providerId="AD" clId="Web-{C8DD9ACE-8D2B-2740-FA47-CA29A6CEFFE7}" dt="2023-05-08T11:06:51.702" v="778" actId="1076"/>
          <ac:picMkLst>
            <pc:docMk/>
            <pc:sldMk cId="1243477876" sldId="1164"/>
            <ac:picMk id="2" creationId="{B954191C-F7B9-859F-50C3-68D2B9F4B121}"/>
          </ac:picMkLst>
        </pc:picChg>
        <pc:picChg chg="add mod">
          <ac:chgData name="Luis Rodrigo Serrano" userId="S::luis.rodrigo@hicron.com::da9ae6d4-90a9-44a0-9c74-d1e103179297" providerId="AD" clId="Web-{C8DD9ACE-8D2B-2740-FA47-CA29A6CEFFE7}" dt="2023-05-08T11:08:08.519" v="835" actId="1076"/>
          <ac:picMkLst>
            <pc:docMk/>
            <pc:sldMk cId="1243477876" sldId="1164"/>
            <ac:picMk id="4" creationId="{7D4D49CA-0FFA-FCFE-85C5-4498564579F5}"/>
          </ac:picMkLst>
        </pc:picChg>
        <pc:picChg chg="add mod">
          <ac:chgData name="Luis Rodrigo Serrano" userId="S::luis.rodrigo@hicron.com::da9ae6d4-90a9-44a0-9c74-d1e103179297" providerId="AD" clId="Web-{C8DD9ACE-8D2B-2740-FA47-CA29A6CEFFE7}" dt="2023-05-08T11:08:53.521" v="840" actId="1076"/>
          <ac:picMkLst>
            <pc:docMk/>
            <pc:sldMk cId="1243477876" sldId="1164"/>
            <ac:picMk id="5" creationId="{745DA892-1013-B67D-8D61-CD2E78F84912}"/>
          </ac:picMkLst>
        </pc:picChg>
        <pc:picChg chg="mod">
          <ac:chgData name="Luis Rodrigo Serrano" userId="S::luis.rodrigo@hicron.com::da9ae6d4-90a9-44a0-9c74-d1e103179297" providerId="AD" clId="Web-{C8DD9ACE-8D2B-2740-FA47-CA29A6CEFFE7}" dt="2023-05-08T11:06:01.434" v="769" actId="1076"/>
          <ac:picMkLst>
            <pc:docMk/>
            <pc:sldMk cId="1243477876" sldId="1164"/>
            <ac:picMk id="15" creationId="{ED70C4D7-625C-495D-94BD-4D3AC34CED89}"/>
          </ac:picMkLst>
        </pc:picChg>
        <pc:picChg chg="del mod">
          <ac:chgData name="Luis Rodrigo Serrano" userId="S::luis.rodrigo@hicron.com::da9ae6d4-90a9-44a0-9c74-d1e103179297" providerId="AD" clId="Web-{C8DD9ACE-8D2B-2740-FA47-CA29A6CEFFE7}" dt="2023-05-08T11:08:00.003" v="834"/>
          <ac:picMkLst>
            <pc:docMk/>
            <pc:sldMk cId="1243477876" sldId="1164"/>
            <ac:picMk id="17" creationId="{3CAF2DE0-257D-46F1-B7A5-8A6890546FA4}"/>
          </ac:picMkLst>
        </pc:picChg>
      </pc:sldChg>
      <pc:sldChg chg="delSp modSp add">
        <pc:chgData name="Luis Rodrigo Serrano" userId="S::luis.rodrigo@hicron.com::da9ae6d4-90a9-44a0-9c74-d1e103179297" providerId="AD" clId="Web-{C8DD9ACE-8D2B-2740-FA47-CA29A6CEFFE7}" dt="2023-05-08T11:19:10.722" v="1110" actId="20577"/>
        <pc:sldMkLst>
          <pc:docMk/>
          <pc:sldMk cId="38563351" sldId="1165"/>
        </pc:sldMkLst>
        <pc:spChg chg="del mod">
          <ac:chgData name="Luis Rodrigo Serrano" userId="S::luis.rodrigo@hicron.com::da9ae6d4-90a9-44a0-9c74-d1e103179297" providerId="AD" clId="Web-{C8DD9ACE-8D2B-2740-FA47-CA29A6CEFFE7}" dt="2023-05-08T11:18:24.751" v="1063"/>
          <ac:spMkLst>
            <pc:docMk/>
            <pc:sldMk cId="38563351" sldId="1165"/>
            <ac:spMk id="8" creationId="{00000000-0000-0000-0000-000000000000}"/>
          </ac:spMkLst>
        </pc:spChg>
        <pc:spChg chg="mod">
          <ac:chgData name="Luis Rodrigo Serrano" userId="S::luis.rodrigo@hicron.com::da9ae6d4-90a9-44a0-9c74-d1e103179297" providerId="AD" clId="Web-{C8DD9ACE-8D2B-2740-FA47-CA29A6CEFFE7}" dt="2023-05-08T11:17:57.437" v="1053" actId="20577"/>
          <ac:spMkLst>
            <pc:docMk/>
            <pc:sldMk cId="38563351" sldId="1165"/>
            <ac:spMk id="9" creationId="{00000000-0000-0000-0000-000000000000}"/>
          </ac:spMkLst>
        </pc:spChg>
        <pc:spChg chg="mod">
          <ac:chgData name="Luis Rodrigo Serrano" userId="S::luis.rodrigo@hicron.com::da9ae6d4-90a9-44a0-9c74-d1e103179297" providerId="AD" clId="Web-{C8DD9ACE-8D2B-2740-FA47-CA29A6CEFFE7}" dt="2023-05-08T11:13:44.409" v="936" actId="1076"/>
          <ac:spMkLst>
            <pc:docMk/>
            <pc:sldMk cId="38563351" sldId="1165"/>
            <ac:spMk id="10" creationId="{00000000-0000-0000-0000-000000000000}"/>
          </ac:spMkLst>
        </pc:spChg>
        <pc:spChg chg="mod">
          <ac:chgData name="Luis Rodrigo Serrano" userId="S::luis.rodrigo@hicron.com::da9ae6d4-90a9-44a0-9c74-d1e103179297" providerId="AD" clId="Web-{C8DD9ACE-8D2B-2740-FA47-CA29A6CEFFE7}" dt="2023-05-08T11:15:54.791" v="999" actId="20577"/>
          <ac:spMkLst>
            <pc:docMk/>
            <pc:sldMk cId="38563351" sldId="1165"/>
            <ac:spMk id="11" creationId="{00000000-0000-0000-0000-000000000000}"/>
          </ac:spMkLst>
        </pc:spChg>
        <pc:spChg chg="mod">
          <ac:chgData name="Luis Rodrigo Serrano" userId="S::luis.rodrigo@hicron.com::da9ae6d4-90a9-44a0-9c74-d1e103179297" providerId="AD" clId="Web-{C8DD9ACE-8D2B-2740-FA47-CA29A6CEFFE7}" dt="2023-05-08T11:19:10.722" v="1110" actId="20577"/>
          <ac:spMkLst>
            <pc:docMk/>
            <pc:sldMk cId="38563351" sldId="1165"/>
            <ac:spMk id="12" creationId="{00000000-0000-0000-0000-000000000000}"/>
          </ac:spMkLst>
        </pc:spChg>
        <pc:spChg chg="mod">
          <ac:chgData name="Luis Rodrigo Serrano" userId="S::luis.rodrigo@hicron.com::da9ae6d4-90a9-44a0-9c74-d1e103179297" providerId="AD" clId="Web-{C8DD9ACE-8D2B-2740-FA47-CA29A6CEFFE7}" dt="2023-05-08T11:14:44.600" v="974" actId="20577"/>
          <ac:spMkLst>
            <pc:docMk/>
            <pc:sldMk cId="38563351" sldId="1165"/>
            <ac:spMk id="32" creationId="{00000000-0000-0000-0000-000000000000}"/>
          </ac:spMkLst>
        </pc:spChg>
        <pc:spChg chg="del topLvl">
          <ac:chgData name="Luis Rodrigo Serrano" userId="S::luis.rodrigo@hicron.com::da9ae6d4-90a9-44a0-9c74-d1e103179297" providerId="AD" clId="Web-{C8DD9ACE-8D2B-2740-FA47-CA29A6CEFFE7}" dt="2023-05-08T11:18:32.767" v="1066"/>
          <ac:spMkLst>
            <pc:docMk/>
            <pc:sldMk cId="38563351" sldId="1165"/>
            <ac:spMk id="37" creationId="{00000000-0000-0000-0000-000000000000}"/>
          </ac:spMkLst>
        </pc:spChg>
        <pc:spChg chg="del topLvl">
          <ac:chgData name="Luis Rodrigo Serrano" userId="S::luis.rodrigo@hicron.com::da9ae6d4-90a9-44a0-9c74-d1e103179297" providerId="AD" clId="Web-{C8DD9ACE-8D2B-2740-FA47-CA29A6CEFFE7}" dt="2023-05-08T11:18:27.923" v="1065"/>
          <ac:spMkLst>
            <pc:docMk/>
            <pc:sldMk cId="38563351" sldId="1165"/>
            <ac:spMk id="38" creationId="{00000000-0000-0000-0000-000000000000}"/>
          </ac:spMkLst>
        </pc:spChg>
        <pc:grpChg chg="del">
          <ac:chgData name="Luis Rodrigo Serrano" userId="S::luis.rodrigo@hicron.com::da9ae6d4-90a9-44a0-9c74-d1e103179297" providerId="AD" clId="Web-{C8DD9ACE-8D2B-2740-FA47-CA29A6CEFFE7}" dt="2023-05-08T11:18:27.923" v="1065"/>
          <ac:grpSpMkLst>
            <pc:docMk/>
            <pc:sldMk cId="38563351" sldId="1165"/>
            <ac:grpSpMk id="3" creationId="{00000000-0000-0000-0000-000000000000}"/>
          </ac:grpSpMkLst>
        </pc:grpChg>
        <pc:grpChg chg="del">
          <ac:chgData name="Luis Rodrigo Serrano" userId="S::luis.rodrigo@hicron.com::da9ae6d4-90a9-44a0-9c74-d1e103179297" providerId="AD" clId="Web-{C8DD9ACE-8D2B-2740-FA47-CA29A6CEFFE7}" dt="2023-05-08T11:18:23.344" v="1060"/>
          <ac:grpSpMkLst>
            <pc:docMk/>
            <pc:sldMk cId="38563351" sldId="1165"/>
            <ac:grpSpMk id="4" creationId="{00000000-0000-0000-0000-000000000000}"/>
          </ac:grpSpMkLst>
        </pc:grpChg>
        <pc:grpChg chg="del">
          <ac:chgData name="Luis Rodrigo Serrano" userId="S::luis.rodrigo@hicron.com::da9ae6d4-90a9-44a0-9c74-d1e103179297" providerId="AD" clId="Web-{C8DD9ACE-8D2B-2740-FA47-CA29A6CEFFE7}" dt="2023-05-08T11:18:35.720" v="1067"/>
          <ac:grpSpMkLst>
            <pc:docMk/>
            <pc:sldMk cId="38563351" sldId="1165"/>
            <ac:grpSpMk id="5" creationId="{00000000-0000-0000-0000-000000000000}"/>
          </ac:grpSpMkLst>
        </pc:grpChg>
        <pc:grpChg chg="del">
          <ac:chgData name="Luis Rodrigo Serrano" userId="S::luis.rodrigo@hicron.com::da9ae6d4-90a9-44a0-9c74-d1e103179297" providerId="AD" clId="Web-{C8DD9ACE-8D2B-2740-FA47-CA29A6CEFFE7}" dt="2023-05-08T11:14:45.912" v="975"/>
          <ac:grpSpMkLst>
            <pc:docMk/>
            <pc:sldMk cId="38563351" sldId="1165"/>
            <ac:grpSpMk id="6" creationId="{00000000-0000-0000-0000-000000000000}"/>
          </ac:grpSpMkLst>
        </pc:grpChg>
        <pc:picChg chg="del">
          <ac:chgData name="Luis Rodrigo Serrano" userId="S::luis.rodrigo@hicron.com::da9ae6d4-90a9-44a0-9c74-d1e103179297" providerId="AD" clId="Web-{C8DD9ACE-8D2B-2740-FA47-CA29A6CEFFE7}" dt="2023-05-08T11:18:26.032" v="1064"/>
          <ac:picMkLst>
            <pc:docMk/>
            <pc:sldMk cId="38563351" sldId="1165"/>
            <ac:picMk id="41" creationId="{3CCBFC43-903A-4C5D-A036-BDC7B90F55BA}"/>
          </ac:picMkLst>
        </pc:picChg>
        <pc:picChg chg="del">
          <ac:chgData name="Luis Rodrigo Serrano" userId="S::luis.rodrigo@hicron.com::da9ae6d4-90a9-44a0-9c74-d1e103179297" providerId="AD" clId="Web-{C8DD9ACE-8D2B-2740-FA47-CA29A6CEFFE7}" dt="2023-05-08T11:18:18.969" v="1057"/>
          <ac:picMkLst>
            <pc:docMk/>
            <pc:sldMk cId="38563351" sldId="1165"/>
            <ac:picMk id="43" creationId="{D8187285-21E2-4D0C-AE3C-1F3E2FE6EC50}"/>
          </ac:picMkLst>
        </pc:picChg>
        <pc:picChg chg="mod">
          <ac:chgData name="Luis Rodrigo Serrano" userId="S::luis.rodrigo@hicron.com::da9ae6d4-90a9-44a0-9c74-d1e103179297" providerId="AD" clId="Web-{C8DD9ACE-8D2B-2740-FA47-CA29A6CEFFE7}" dt="2023-05-08T11:18:18.157" v="1056" actId="1076"/>
          <ac:picMkLst>
            <pc:docMk/>
            <pc:sldMk cId="38563351" sldId="1165"/>
            <ac:picMk id="45" creationId="{9761C30A-F0BE-4807-ABC3-9A16733DB3DF}"/>
          </ac:picMkLst>
        </pc:picChg>
        <pc:picChg chg="del">
          <ac:chgData name="Luis Rodrigo Serrano" userId="S::luis.rodrigo@hicron.com::da9ae6d4-90a9-44a0-9c74-d1e103179297" providerId="AD" clId="Web-{C8DD9ACE-8D2B-2740-FA47-CA29A6CEFFE7}" dt="2023-05-08T11:18:38.126" v="1069"/>
          <ac:picMkLst>
            <pc:docMk/>
            <pc:sldMk cId="38563351" sldId="1165"/>
            <ac:picMk id="101" creationId="{89606889-AFC0-44C7-8E48-7E3D09CE95B4}"/>
          </ac:picMkLst>
        </pc:picChg>
        <pc:picChg chg="del">
          <ac:chgData name="Luis Rodrigo Serrano" userId="S::luis.rodrigo@hicron.com::da9ae6d4-90a9-44a0-9c74-d1e103179297" providerId="AD" clId="Web-{C8DD9ACE-8D2B-2740-FA47-CA29A6CEFFE7}" dt="2023-05-08T11:18:12.391" v="1055"/>
          <ac:picMkLst>
            <pc:docMk/>
            <pc:sldMk cId="38563351" sldId="1165"/>
            <ac:picMk id="103" creationId="{EB335782-385F-4C0E-BDD7-24ABB78FF82C}"/>
          </ac:picMkLst>
        </pc:picChg>
        <pc:picChg chg="del">
          <ac:chgData name="Luis Rodrigo Serrano" userId="S::luis.rodrigo@hicron.com::da9ae6d4-90a9-44a0-9c74-d1e103179297" providerId="AD" clId="Web-{C8DD9ACE-8D2B-2740-FA47-CA29A6CEFFE7}" dt="2023-05-08T11:18:37.830" v="1068"/>
          <ac:picMkLst>
            <pc:docMk/>
            <pc:sldMk cId="38563351" sldId="1165"/>
            <ac:picMk id="105" creationId="{B6E562B2-B4EF-4212-811E-35EAE573BC15}"/>
          </ac:picMkLst>
        </pc:picChg>
      </pc:sldChg>
      <pc:sldChg chg="modSp add ord replId modCm">
        <pc:chgData name="Luis Rodrigo Serrano" userId="S::luis.rodrigo@hicron.com::da9ae6d4-90a9-44a0-9c74-d1e103179297" providerId="AD" clId="Web-{C8DD9ACE-8D2B-2740-FA47-CA29A6CEFFE7}" dt="2023-05-08T11:20:48.679" v="1146" actId="20577"/>
        <pc:sldMkLst>
          <pc:docMk/>
          <pc:sldMk cId="1016014095" sldId="1166"/>
        </pc:sldMkLst>
        <pc:spChg chg="mod">
          <ac:chgData name="Luis Rodrigo Serrano" userId="S::luis.rodrigo@hicron.com::da9ae6d4-90a9-44a0-9c74-d1e103179297" providerId="AD" clId="Web-{C8DD9ACE-8D2B-2740-FA47-CA29A6CEFFE7}" dt="2023-05-08T11:20:32.460" v="1137" actId="20577"/>
          <ac:spMkLst>
            <pc:docMk/>
            <pc:sldMk cId="1016014095" sldId="1166"/>
            <ac:spMk id="8" creationId="{37B52013-C0BB-403F-9B11-7BCA3540CFF3}"/>
          </ac:spMkLst>
        </pc:spChg>
        <pc:spChg chg="mod">
          <ac:chgData name="Luis Rodrigo Serrano" userId="S::luis.rodrigo@hicron.com::da9ae6d4-90a9-44a0-9c74-d1e103179297" providerId="AD" clId="Web-{C8DD9ACE-8D2B-2740-FA47-CA29A6CEFFE7}" dt="2023-05-08T11:20:48.679" v="1146" actId="20577"/>
          <ac:spMkLst>
            <pc:docMk/>
            <pc:sldMk cId="1016014095" sldId="1166"/>
            <ac:spMk id="10" creationId="{D27F89D9-3593-4861-B7D7-4B96846716A0}"/>
          </ac:spMkLst>
        </pc:spChg>
        <pc:extLst>
          <p:ext xmlns:p="http://schemas.openxmlformats.org/presentationml/2006/main" uri="{D6D511B9-2390-475A-947B-AFAB55BFBCF1}">
            <pc226:cmChg xmlns:pc226="http://schemas.microsoft.com/office/powerpoint/2022/06/main/command" chg="mod">
              <pc226:chgData name="Luis Rodrigo Serrano" userId="S::luis.rodrigo@hicron.com::da9ae6d4-90a9-44a0-9c74-d1e103179297" providerId="AD" clId="Web-{C8DD9ACE-8D2B-2740-FA47-CA29A6CEFFE7}" dt="2023-05-08T11:20:20.381" v="1136" actId="20577"/>
              <pc2:cmMkLst xmlns:pc2="http://schemas.microsoft.com/office/powerpoint/2019/9/main/command">
                <pc:docMk/>
                <pc:sldMk cId="1016014095" sldId="1166"/>
                <pc2:cmMk id="{3584E83F-6389-4E0D-AB82-32E580D2F392}"/>
              </pc2:cmMkLst>
            </pc226:cmChg>
          </p:ext>
        </pc:extLst>
      </pc:sldChg>
      <pc:sldChg chg="add">
        <pc:chgData name="Luis Rodrigo Serrano" userId="S::luis.rodrigo@hicron.com::da9ae6d4-90a9-44a0-9c74-d1e103179297" providerId="AD" clId="Web-{C8DD9ACE-8D2B-2740-FA47-CA29A6CEFFE7}" dt="2023-05-08T11:27:15.745" v="1147"/>
        <pc:sldMkLst>
          <pc:docMk/>
          <pc:sldMk cId="3470900129" sldId="1167"/>
        </pc:sldMkLst>
      </pc:sldChg>
      <pc:sldChg chg="add">
        <pc:chgData name="Luis Rodrigo Serrano" userId="S::luis.rodrigo@hicron.com::da9ae6d4-90a9-44a0-9c74-d1e103179297" providerId="AD" clId="Web-{C8DD9ACE-8D2B-2740-FA47-CA29A6CEFFE7}" dt="2023-05-08T11:27:16.088" v="1148"/>
        <pc:sldMkLst>
          <pc:docMk/>
          <pc:sldMk cId="1261709399" sldId="1168"/>
        </pc:sldMkLst>
      </pc:sldChg>
      <pc:sldChg chg="add">
        <pc:chgData name="Luis Rodrigo Serrano" userId="S::luis.rodrigo@hicron.com::da9ae6d4-90a9-44a0-9c74-d1e103179297" providerId="AD" clId="Web-{C8DD9ACE-8D2B-2740-FA47-CA29A6CEFFE7}" dt="2023-05-08T11:27:16.495" v="1149"/>
        <pc:sldMkLst>
          <pc:docMk/>
          <pc:sldMk cId="2285535016" sldId="1169"/>
        </pc:sldMkLst>
      </pc:sldChg>
      <pc:sldChg chg="add">
        <pc:chgData name="Luis Rodrigo Serrano" userId="S::luis.rodrigo@hicron.com::da9ae6d4-90a9-44a0-9c74-d1e103179297" providerId="AD" clId="Web-{C8DD9ACE-8D2B-2740-FA47-CA29A6CEFFE7}" dt="2023-05-08T11:27:16.885" v="1150"/>
        <pc:sldMkLst>
          <pc:docMk/>
          <pc:sldMk cId="2102588122" sldId="1170"/>
        </pc:sldMkLst>
      </pc:sldChg>
    </pc:docChg>
  </pc:docChgLst>
  <pc:docChgLst>
    <pc:chgData name="Luis Rodrigo Serrano" userId="S::luis.rodrigo@hicron.com::da9ae6d4-90a9-44a0-9c74-d1e103179297" providerId="AD" clId="Web-{53988217-353B-7569-64AE-F034F5175A5E}"/>
    <pc:docChg chg="addSld modSld">
      <pc:chgData name="Luis Rodrigo Serrano" userId="S::luis.rodrigo@hicron.com::da9ae6d4-90a9-44a0-9c74-d1e103179297" providerId="AD" clId="Web-{53988217-353B-7569-64AE-F034F5175A5E}" dt="2023-05-08T15:26:22.149" v="1399" actId="20577"/>
      <pc:docMkLst>
        <pc:docMk/>
      </pc:docMkLst>
      <pc:sldChg chg="delSp modSp">
        <pc:chgData name="Luis Rodrigo Serrano" userId="S::luis.rodrigo@hicron.com::da9ae6d4-90a9-44a0-9c74-d1e103179297" providerId="AD" clId="Web-{53988217-353B-7569-64AE-F034F5175A5E}" dt="2023-05-08T15:26:22.149" v="1399" actId="20577"/>
        <pc:sldMkLst>
          <pc:docMk/>
          <pc:sldMk cId="248989626" sldId="607"/>
        </pc:sldMkLst>
        <pc:spChg chg="del">
          <ac:chgData name="Luis Rodrigo Serrano" userId="S::luis.rodrigo@hicron.com::da9ae6d4-90a9-44a0-9c74-d1e103179297" providerId="AD" clId="Web-{53988217-353B-7569-64AE-F034F5175A5E}" dt="2023-05-08T15:21:48.610" v="1379"/>
          <ac:spMkLst>
            <pc:docMk/>
            <pc:sldMk cId="248989626" sldId="607"/>
            <ac:spMk id="11" creationId="{00000000-0000-0000-0000-000000000000}"/>
          </ac:spMkLst>
        </pc:spChg>
        <pc:spChg chg="del">
          <ac:chgData name="Luis Rodrigo Serrano" userId="S::luis.rodrigo@hicron.com::da9ae6d4-90a9-44a0-9c74-d1e103179297" providerId="AD" clId="Web-{53988217-353B-7569-64AE-F034F5175A5E}" dt="2023-05-08T15:21:54.813" v="1382"/>
          <ac:spMkLst>
            <pc:docMk/>
            <pc:sldMk cId="248989626" sldId="607"/>
            <ac:spMk id="12" creationId="{00000000-0000-0000-0000-000000000000}"/>
          </ac:spMkLst>
        </pc:spChg>
        <pc:spChg chg="mod">
          <ac:chgData name="Luis Rodrigo Serrano" userId="S::luis.rodrigo@hicron.com::da9ae6d4-90a9-44a0-9c74-d1e103179297" providerId="AD" clId="Web-{53988217-353B-7569-64AE-F034F5175A5E}" dt="2023-05-08T15:22:29.470" v="1388" actId="20577"/>
          <ac:spMkLst>
            <pc:docMk/>
            <pc:sldMk cId="248989626" sldId="607"/>
            <ac:spMk id="16" creationId="{00000000-0000-0000-0000-000000000000}"/>
          </ac:spMkLst>
        </pc:spChg>
        <pc:spChg chg="mod">
          <ac:chgData name="Luis Rodrigo Serrano" userId="S::luis.rodrigo@hicron.com::da9ae6d4-90a9-44a0-9c74-d1e103179297" providerId="AD" clId="Web-{53988217-353B-7569-64AE-F034F5175A5E}" dt="2023-05-08T15:26:22.149" v="1399" actId="20577"/>
          <ac:spMkLst>
            <pc:docMk/>
            <pc:sldMk cId="248989626" sldId="607"/>
            <ac:spMk id="24" creationId="{00000000-0000-0000-0000-000000000000}"/>
          </ac:spMkLst>
        </pc:spChg>
        <pc:spChg chg="del mod">
          <ac:chgData name="Luis Rodrigo Serrano" userId="S::luis.rodrigo@hicron.com::da9ae6d4-90a9-44a0-9c74-d1e103179297" providerId="AD" clId="Web-{53988217-353B-7569-64AE-F034F5175A5E}" dt="2023-05-08T15:21:46.375" v="1377"/>
          <ac:spMkLst>
            <pc:docMk/>
            <pc:sldMk cId="248989626" sldId="607"/>
            <ac:spMk id="25" creationId="{00000000-0000-0000-0000-000000000000}"/>
          </ac:spMkLst>
        </pc:spChg>
        <pc:spChg chg="del">
          <ac:chgData name="Luis Rodrigo Serrano" userId="S::luis.rodrigo@hicron.com::da9ae6d4-90a9-44a0-9c74-d1e103179297" providerId="AD" clId="Web-{53988217-353B-7569-64AE-F034F5175A5E}" dt="2023-05-08T15:21:53.704" v="1381"/>
          <ac:spMkLst>
            <pc:docMk/>
            <pc:sldMk cId="248989626" sldId="607"/>
            <ac:spMk id="26" creationId="{00000000-0000-0000-0000-000000000000}"/>
          </ac:spMkLst>
        </pc:spChg>
        <pc:picChg chg="del">
          <ac:chgData name="Luis Rodrigo Serrano" userId="S::luis.rodrigo@hicron.com::da9ae6d4-90a9-44a0-9c74-d1e103179297" providerId="AD" clId="Web-{53988217-353B-7569-64AE-F034F5175A5E}" dt="2023-05-08T15:21:47.469" v="1378"/>
          <ac:picMkLst>
            <pc:docMk/>
            <pc:sldMk cId="248989626" sldId="607"/>
            <ac:picMk id="17" creationId="{C173AE45-A5B3-468A-BAB0-1978655513EE}"/>
          </ac:picMkLst>
        </pc:picChg>
        <pc:picChg chg="del">
          <ac:chgData name="Luis Rodrigo Serrano" userId="S::luis.rodrigo@hicron.com::da9ae6d4-90a9-44a0-9c74-d1e103179297" providerId="AD" clId="Web-{53988217-353B-7569-64AE-F034F5175A5E}" dt="2023-05-08T15:21:51.360" v="1380"/>
          <ac:picMkLst>
            <pc:docMk/>
            <pc:sldMk cId="248989626" sldId="607"/>
            <ac:picMk id="30" creationId="{56CCC9FE-A8AA-4479-8D9E-5BF1A5470EC9}"/>
          </ac:picMkLst>
        </pc:picChg>
      </pc:sldChg>
      <pc:sldChg chg="addSp delSp modSp">
        <pc:chgData name="Luis Rodrigo Serrano" userId="S::luis.rodrigo@hicron.com::da9ae6d4-90a9-44a0-9c74-d1e103179297" providerId="AD" clId="Web-{53988217-353B-7569-64AE-F034F5175A5E}" dt="2023-05-08T15:06:38.116" v="1267" actId="1076"/>
        <pc:sldMkLst>
          <pc:docMk/>
          <pc:sldMk cId="556764300" sldId="1146"/>
        </pc:sldMkLst>
        <pc:picChg chg="mod">
          <ac:chgData name="Luis Rodrigo Serrano" userId="S::luis.rodrigo@hicron.com::da9ae6d4-90a9-44a0-9c74-d1e103179297" providerId="AD" clId="Web-{53988217-353B-7569-64AE-F034F5175A5E}" dt="2023-05-08T15:06:05.755" v="1264" actId="1076"/>
          <ac:picMkLst>
            <pc:docMk/>
            <pc:sldMk cId="556764300" sldId="1146"/>
            <ac:picMk id="73" creationId="{2DF5A897-F73C-4527-8666-4B28FDEB27A7}"/>
          </ac:picMkLst>
        </pc:picChg>
        <pc:picChg chg="mod">
          <ac:chgData name="Luis Rodrigo Serrano" userId="S::luis.rodrigo@hicron.com::da9ae6d4-90a9-44a0-9c74-d1e103179297" providerId="AD" clId="Web-{53988217-353B-7569-64AE-F034F5175A5E}" dt="2023-05-08T15:06:04.849" v="1263" actId="1076"/>
          <ac:picMkLst>
            <pc:docMk/>
            <pc:sldMk cId="556764300" sldId="1146"/>
            <ac:picMk id="74" creationId="{5E5F2719-B238-43FB-A254-3ABA40F5F141}"/>
          </ac:picMkLst>
        </pc:picChg>
        <pc:picChg chg="mod">
          <ac:chgData name="Luis Rodrigo Serrano" userId="S::luis.rodrigo@hicron.com::da9ae6d4-90a9-44a0-9c74-d1e103179297" providerId="AD" clId="Web-{53988217-353B-7569-64AE-F034F5175A5E}" dt="2023-05-08T15:06:38.116" v="1267" actId="1076"/>
          <ac:picMkLst>
            <pc:docMk/>
            <pc:sldMk cId="556764300" sldId="1146"/>
            <ac:picMk id="75" creationId="{1B62131B-3985-4DA1-9A1E-E958C9038367}"/>
          </ac:picMkLst>
        </pc:picChg>
        <pc:picChg chg="add del">
          <ac:chgData name="Luis Rodrigo Serrano" userId="S::luis.rodrigo@hicron.com::da9ae6d4-90a9-44a0-9c74-d1e103179297" providerId="AD" clId="Web-{53988217-353B-7569-64AE-F034F5175A5E}" dt="2023-05-08T15:06:10.740" v="1266"/>
          <ac:picMkLst>
            <pc:docMk/>
            <pc:sldMk cId="556764300" sldId="1146"/>
            <ac:picMk id="76" creationId="{B4DB0B54-CC6F-4948-B326-6253B777E3AA}"/>
          </ac:picMkLst>
        </pc:picChg>
      </pc:sldChg>
      <pc:sldChg chg="modSp">
        <pc:chgData name="Luis Rodrigo Serrano" userId="S::luis.rodrigo@hicron.com::da9ae6d4-90a9-44a0-9c74-d1e103179297" providerId="AD" clId="Web-{53988217-353B-7569-64AE-F034F5175A5E}" dt="2023-05-08T15:22:42.346" v="1395" actId="20577"/>
        <pc:sldMkLst>
          <pc:docMk/>
          <pc:sldMk cId="38563351" sldId="1165"/>
        </pc:sldMkLst>
        <pc:spChg chg="mod">
          <ac:chgData name="Luis Rodrigo Serrano" userId="S::luis.rodrigo@hicron.com::da9ae6d4-90a9-44a0-9c74-d1e103179297" providerId="AD" clId="Web-{53988217-353B-7569-64AE-F034F5175A5E}" dt="2023-05-08T15:22:42.346" v="1395" actId="20577"/>
          <ac:spMkLst>
            <pc:docMk/>
            <pc:sldMk cId="38563351" sldId="1165"/>
            <ac:spMk id="97" creationId="{AE45FF4C-8226-4E51-8A21-04F78749EAEB}"/>
          </ac:spMkLst>
        </pc:spChg>
      </pc:sldChg>
      <pc:sldChg chg="addSp delSp modSp">
        <pc:chgData name="Luis Rodrigo Serrano" userId="S::luis.rodrigo@hicron.com::da9ae6d4-90a9-44a0-9c74-d1e103179297" providerId="AD" clId="Web-{53988217-353B-7569-64AE-F034F5175A5E}" dt="2023-05-08T15:16:50.242" v="1303" actId="20577"/>
        <pc:sldMkLst>
          <pc:docMk/>
          <pc:sldMk cId="3470900129" sldId="1167"/>
        </pc:sldMkLst>
        <pc:spChg chg="del">
          <ac:chgData name="Luis Rodrigo Serrano" userId="S::luis.rodrigo@hicron.com::da9ae6d4-90a9-44a0-9c74-d1e103179297" providerId="AD" clId="Web-{53988217-353B-7569-64AE-F034F5175A5E}" dt="2023-05-08T11:31:19.989" v="122"/>
          <ac:spMkLst>
            <pc:docMk/>
            <pc:sldMk cId="3470900129" sldId="1167"/>
            <ac:spMk id="66" creationId="{2734E5F8-3A73-403B-8AA7-ED8A1C2AF5DA}"/>
          </ac:spMkLst>
        </pc:spChg>
        <pc:spChg chg="del">
          <ac:chgData name="Luis Rodrigo Serrano" userId="S::luis.rodrigo@hicron.com::da9ae6d4-90a9-44a0-9c74-d1e103179297" providerId="AD" clId="Web-{53988217-353B-7569-64AE-F034F5175A5E}" dt="2023-05-08T11:31:17.567" v="120"/>
          <ac:spMkLst>
            <pc:docMk/>
            <pc:sldMk cId="3470900129" sldId="1167"/>
            <ac:spMk id="67" creationId="{57338ADF-427D-4578-8424-9B578CE825E1}"/>
          </ac:spMkLst>
        </pc:spChg>
        <pc:spChg chg="mod">
          <ac:chgData name="Luis Rodrigo Serrano" userId="S::luis.rodrigo@hicron.com::da9ae6d4-90a9-44a0-9c74-d1e103179297" providerId="AD" clId="Web-{53988217-353B-7569-64AE-F034F5175A5E}" dt="2023-05-08T13:29:54.753" v="1174" actId="20577"/>
          <ac:spMkLst>
            <pc:docMk/>
            <pc:sldMk cId="3470900129" sldId="1167"/>
            <ac:spMk id="2215" creationId="{00000000-0000-0000-0000-000000000000}"/>
          </ac:spMkLst>
        </pc:spChg>
        <pc:spChg chg="mod">
          <ac:chgData name="Luis Rodrigo Serrano" userId="S::luis.rodrigo@hicron.com::da9ae6d4-90a9-44a0-9c74-d1e103179297" providerId="AD" clId="Web-{53988217-353B-7569-64AE-F034F5175A5E}" dt="2023-05-08T13:30:11.207" v="1200" actId="20577"/>
          <ac:spMkLst>
            <pc:docMk/>
            <pc:sldMk cId="3470900129" sldId="1167"/>
            <ac:spMk id="2219" creationId="{00000000-0000-0000-0000-000000000000}"/>
          </ac:spMkLst>
        </pc:spChg>
        <pc:spChg chg="mod">
          <ac:chgData name="Luis Rodrigo Serrano" userId="S::luis.rodrigo@hicron.com::da9ae6d4-90a9-44a0-9c74-d1e103179297" providerId="AD" clId="Web-{53988217-353B-7569-64AE-F034F5175A5E}" dt="2023-05-08T15:16:50.242" v="1303" actId="20577"/>
          <ac:spMkLst>
            <pc:docMk/>
            <pc:sldMk cId="3470900129" sldId="1167"/>
            <ac:spMk id="2220" creationId="{00000000-0000-0000-0000-000000000000}"/>
          </ac:spMkLst>
        </pc:spChg>
        <pc:spChg chg="mod">
          <ac:chgData name="Luis Rodrigo Serrano" userId="S::luis.rodrigo@hicron.com::da9ae6d4-90a9-44a0-9c74-d1e103179297" providerId="AD" clId="Web-{53988217-353B-7569-64AE-F034F5175A5E}" dt="2023-05-08T13:29:06.768" v="1104" actId="20577"/>
          <ac:spMkLst>
            <pc:docMk/>
            <pc:sldMk cId="3470900129" sldId="1167"/>
            <ac:spMk id="2221" creationId="{00000000-0000-0000-0000-000000000000}"/>
          </ac:spMkLst>
        </pc:spChg>
        <pc:grpChg chg="del">
          <ac:chgData name="Luis Rodrigo Serrano" userId="S::luis.rodrigo@hicron.com::da9ae6d4-90a9-44a0-9c74-d1e103179297" providerId="AD" clId="Web-{53988217-353B-7569-64AE-F034F5175A5E}" dt="2023-05-08T11:31:10.630" v="117"/>
          <ac:grpSpMkLst>
            <pc:docMk/>
            <pc:sldMk cId="3470900129" sldId="1167"/>
            <ac:grpSpMk id="62" creationId="{6AA693F0-A628-4A90-9B3F-61DCEB3E740D}"/>
          </ac:grpSpMkLst>
        </pc:grpChg>
        <pc:picChg chg="add mod">
          <ac:chgData name="Luis Rodrigo Serrano" userId="S::luis.rodrigo@hicron.com::da9ae6d4-90a9-44a0-9c74-d1e103179297" providerId="AD" clId="Web-{53988217-353B-7569-64AE-F034F5175A5E}" dt="2023-05-08T11:31:43.663" v="128" actId="1076"/>
          <ac:picMkLst>
            <pc:docMk/>
            <pc:sldMk cId="3470900129" sldId="1167"/>
            <ac:picMk id="2" creationId="{671420C8-13A8-6F71-886A-4F2BF16DBF03}"/>
          </ac:picMkLst>
        </pc:picChg>
        <pc:picChg chg="del">
          <ac:chgData name="Luis Rodrigo Serrano" userId="S::luis.rodrigo@hicron.com::da9ae6d4-90a9-44a0-9c74-d1e103179297" providerId="AD" clId="Web-{53988217-353B-7569-64AE-F034F5175A5E}" dt="2023-05-08T11:31:18.818" v="121"/>
          <ac:picMkLst>
            <pc:docMk/>
            <pc:sldMk cId="3470900129" sldId="1167"/>
            <ac:picMk id="15" creationId="{ED70C4D7-625C-495D-94BD-4D3AC34CED89}"/>
          </ac:picMkLst>
        </pc:picChg>
        <pc:picChg chg="del">
          <ac:chgData name="Luis Rodrigo Serrano" userId="S::luis.rodrigo@hicron.com::da9ae6d4-90a9-44a0-9c74-d1e103179297" providerId="AD" clId="Web-{53988217-353B-7569-64AE-F034F5175A5E}" dt="2023-05-08T11:31:16.224" v="119"/>
          <ac:picMkLst>
            <pc:docMk/>
            <pc:sldMk cId="3470900129" sldId="1167"/>
            <ac:picMk id="17" creationId="{3CAF2DE0-257D-46F1-B7A5-8A6890546FA4}"/>
          </ac:picMkLst>
        </pc:picChg>
        <pc:cxnChg chg="del">
          <ac:chgData name="Luis Rodrigo Serrano" userId="S::luis.rodrigo@hicron.com::da9ae6d4-90a9-44a0-9c74-d1e103179297" providerId="AD" clId="Web-{53988217-353B-7569-64AE-F034F5175A5E}" dt="2023-05-08T11:31:16.036" v="118"/>
          <ac:cxnSpMkLst>
            <pc:docMk/>
            <pc:sldMk cId="3470900129" sldId="1167"/>
            <ac:cxnSpMk id="80" creationId="{BFE59B55-232F-480B-86B1-2C4F1688DBA9}"/>
          </ac:cxnSpMkLst>
        </pc:cxnChg>
      </pc:sldChg>
      <pc:sldChg chg="delSp modSp">
        <pc:chgData name="Luis Rodrigo Serrano" userId="S::luis.rodrigo@hicron.com::da9ae6d4-90a9-44a0-9c74-d1e103179297" providerId="AD" clId="Web-{53988217-353B-7569-64AE-F034F5175A5E}" dt="2023-05-08T15:16:40.257" v="1286"/>
        <pc:sldMkLst>
          <pc:docMk/>
          <pc:sldMk cId="1261709399" sldId="1168"/>
        </pc:sldMkLst>
        <pc:spChg chg="mod">
          <ac:chgData name="Luis Rodrigo Serrano" userId="S::luis.rodrigo@hicron.com::da9ae6d4-90a9-44a0-9c74-d1e103179297" providerId="AD" clId="Web-{53988217-353B-7569-64AE-F034F5175A5E}" dt="2023-05-08T13:28:23.455" v="1072" actId="20577"/>
          <ac:spMkLst>
            <pc:docMk/>
            <pc:sldMk cId="1261709399" sldId="1168"/>
            <ac:spMk id="63" creationId="{8EC1ECAC-3ABD-42D0-A3A1-F3874E568890}"/>
          </ac:spMkLst>
        </pc:spChg>
        <pc:spChg chg="mod">
          <ac:chgData name="Luis Rodrigo Serrano" userId="S::luis.rodrigo@hicron.com::da9ae6d4-90a9-44a0-9c74-d1e103179297" providerId="AD" clId="Web-{53988217-353B-7569-64AE-F034F5175A5E}" dt="2023-05-08T13:25:46.545" v="883" actId="20577"/>
          <ac:spMkLst>
            <pc:docMk/>
            <pc:sldMk cId="1261709399" sldId="1168"/>
            <ac:spMk id="64" creationId="{285A55C5-B401-4AF1-8D14-7C8E3D8AB049}"/>
          </ac:spMkLst>
        </pc:spChg>
        <pc:spChg chg="mod">
          <ac:chgData name="Luis Rodrigo Serrano" userId="S::luis.rodrigo@hicron.com::da9ae6d4-90a9-44a0-9c74-d1e103179297" providerId="AD" clId="Web-{53988217-353B-7569-64AE-F034F5175A5E}" dt="2023-05-08T13:25:41.077" v="877" actId="20577"/>
          <ac:spMkLst>
            <pc:docMk/>
            <pc:sldMk cId="1261709399" sldId="1168"/>
            <ac:spMk id="65" creationId="{6AFC51B6-6374-4106-A3D7-B71DE7E55B00}"/>
          </ac:spMkLst>
        </pc:spChg>
        <pc:spChg chg="del">
          <ac:chgData name="Luis Rodrigo Serrano" userId="S::luis.rodrigo@hicron.com::da9ae6d4-90a9-44a0-9c74-d1e103179297" providerId="AD" clId="Web-{53988217-353B-7569-64AE-F034F5175A5E}" dt="2023-05-08T15:16:40.257" v="1286"/>
          <ac:spMkLst>
            <pc:docMk/>
            <pc:sldMk cId="1261709399" sldId="1168"/>
            <ac:spMk id="66" creationId="{2734E5F8-3A73-403B-8AA7-ED8A1C2AF5DA}"/>
          </ac:spMkLst>
        </pc:spChg>
        <pc:spChg chg="del">
          <ac:chgData name="Luis Rodrigo Serrano" userId="S::luis.rodrigo@hicron.com::da9ae6d4-90a9-44a0-9c74-d1e103179297" providerId="AD" clId="Web-{53988217-353B-7569-64AE-F034F5175A5E}" dt="2023-05-08T15:16:40.257" v="1285"/>
          <ac:spMkLst>
            <pc:docMk/>
            <pc:sldMk cId="1261709399" sldId="1168"/>
            <ac:spMk id="67" creationId="{57338ADF-427D-4578-8424-9B578CE825E1}"/>
          </ac:spMkLst>
        </pc:spChg>
        <pc:spChg chg="mod">
          <ac:chgData name="Luis Rodrigo Serrano" userId="S::luis.rodrigo@hicron.com::da9ae6d4-90a9-44a0-9c74-d1e103179297" providerId="AD" clId="Web-{53988217-353B-7569-64AE-F034F5175A5E}" dt="2023-05-08T13:29:39.284" v="1149" actId="20577"/>
          <ac:spMkLst>
            <pc:docMk/>
            <pc:sldMk cId="1261709399" sldId="1168"/>
            <ac:spMk id="2215" creationId="{00000000-0000-0000-0000-000000000000}"/>
          </ac:spMkLst>
        </pc:spChg>
        <pc:spChg chg="mod">
          <ac:chgData name="Luis Rodrigo Serrano" userId="S::luis.rodrigo@hicron.com::da9ae6d4-90a9-44a0-9c74-d1e103179297" providerId="AD" clId="Web-{53988217-353B-7569-64AE-F034F5175A5E}" dt="2023-05-08T13:29:28.534" v="1131" actId="20577"/>
          <ac:spMkLst>
            <pc:docMk/>
            <pc:sldMk cId="1261709399" sldId="1168"/>
            <ac:spMk id="2219" creationId="{00000000-0000-0000-0000-000000000000}"/>
          </ac:spMkLst>
        </pc:spChg>
        <pc:spChg chg="mod">
          <ac:chgData name="Luis Rodrigo Serrano" userId="S::luis.rodrigo@hicron.com::da9ae6d4-90a9-44a0-9c74-d1e103179297" providerId="AD" clId="Web-{53988217-353B-7569-64AE-F034F5175A5E}" dt="2023-05-08T15:16:38.632" v="1282" actId="20577"/>
          <ac:spMkLst>
            <pc:docMk/>
            <pc:sldMk cId="1261709399" sldId="1168"/>
            <ac:spMk id="2220" creationId="{00000000-0000-0000-0000-000000000000}"/>
          </ac:spMkLst>
        </pc:spChg>
        <pc:spChg chg="mod">
          <ac:chgData name="Luis Rodrigo Serrano" userId="S::luis.rodrigo@hicron.com::da9ae6d4-90a9-44a0-9c74-d1e103179297" providerId="AD" clId="Web-{53988217-353B-7569-64AE-F034F5175A5E}" dt="2023-05-08T13:30:32.739" v="1217" actId="20577"/>
          <ac:spMkLst>
            <pc:docMk/>
            <pc:sldMk cId="1261709399" sldId="1168"/>
            <ac:spMk id="2221" creationId="{00000000-0000-0000-0000-000000000000}"/>
          </ac:spMkLst>
        </pc:spChg>
        <pc:picChg chg="del">
          <ac:chgData name="Luis Rodrigo Serrano" userId="S::luis.rodrigo@hicron.com::da9ae6d4-90a9-44a0-9c74-d1e103179297" providerId="AD" clId="Web-{53988217-353B-7569-64AE-F034F5175A5E}" dt="2023-05-08T15:16:40.257" v="1284"/>
          <ac:picMkLst>
            <pc:docMk/>
            <pc:sldMk cId="1261709399" sldId="1168"/>
            <ac:picMk id="15" creationId="{ED70C4D7-625C-495D-94BD-4D3AC34CED89}"/>
          </ac:picMkLst>
        </pc:picChg>
        <pc:picChg chg="del">
          <ac:chgData name="Luis Rodrigo Serrano" userId="S::luis.rodrigo@hicron.com::da9ae6d4-90a9-44a0-9c74-d1e103179297" providerId="AD" clId="Web-{53988217-353B-7569-64AE-F034F5175A5E}" dt="2023-05-08T15:16:40.257" v="1283"/>
          <ac:picMkLst>
            <pc:docMk/>
            <pc:sldMk cId="1261709399" sldId="1168"/>
            <ac:picMk id="17" creationId="{3CAF2DE0-257D-46F1-B7A5-8A6890546FA4}"/>
          </ac:picMkLst>
        </pc:picChg>
      </pc:sldChg>
      <pc:sldChg chg="delSp modSp">
        <pc:chgData name="Luis Rodrigo Serrano" userId="S::luis.rodrigo@hicron.com::da9ae6d4-90a9-44a0-9c74-d1e103179297" providerId="AD" clId="Web-{53988217-353B-7569-64AE-F034F5175A5E}" dt="2023-05-08T15:17:02.914" v="1322" actId="20577"/>
        <pc:sldMkLst>
          <pc:docMk/>
          <pc:sldMk cId="2285535016" sldId="1169"/>
        </pc:sldMkLst>
        <pc:spChg chg="mod">
          <ac:chgData name="Luis Rodrigo Serrano" userId="S::luis.rodrigo@hicron.com::da9ae6d4-90a9-44a0-9c74-d1e103179297" providerId="AD" clId="Web-{53988217-353B-7569-64AE-F034F5175A5E}" dt="2023-05-08T11:49:33.541" v="826" actId="20577"/>
          <ac:spMkLst>
            <pc:docMk/>
            <pc:sldMk cId="2285535016" sldId="1169"/>
            <ac:spMk id="63" creationId="{8EC1ECAC-3ABD-42D0-A3A1-F3874E568890}"/>
          </ac:spMkLst>
        </pc:spChg>
        <pc:spChg chg="mod">
          <ac:chgData name="Luis Rodrigo Serrano" userId="S::luis.rodrigo@hicron.com::da9ae6d4-90a9-44a0-9c74-d1e103179297" providerId="AD" clId="Web-{53988217-353B-7569-64AE-F034F5175A5E}" dt="2023-05-08T11:42:01.310" v="529" actId="20577"/>
          <ac:spMkLst>
            <pc:docMk/>
            <pc:sldMk cId="2285535016" sldId="1169"/>
            <ac:spMk id="64" creationId="{285A55C5-B401-4AF1-8D14-7C8E3D8AB049}"/>
          </ac:spMkLst>
        </pc:spChg>
        <pc:spChg chg="mod">
          <ac:chgData name="Luis Rodrigo Serrano" userId="S::luis.rodrigo@hicron.com::da9ae6d4-90a9-44a0-9c74-d1e103179297" providerId="AD" clId="Web-{53988217-353B-7569-64AE-F034F5175A5E}" dt="2023-05-08T11:41:53.481" v="515" actId="20577"/>
          <ac:spMkLst>
            <pc:docMk/>
            <pc:sldMk cId="2285535016" sldId="1169"/>
            <ac:spMk id="65" creationId="{6AFC51B6-6374-4106-A3D7-B71DE7E55B00}"/>
          </ac:spMkLst>
        </pc:spChg>
        <pc:spChg chg="del">
          <ac:chgData name="Luis Rodrigo Serrano" userId="S::luis.rodrigo@hicron.com::da9ae6d4-90a9-44a0-9c74-d1e103179297" providerId="AD" clId="Web-{53988217-353B-7569-64AE-F034F5175A5E}" dt="2023-05-08T13:23:42.449" v="873"/>
          <ac:spMkLst>
            <pc:docMk/>
            <pc:sldMk cId="2285535016" sldId="1169"/>
            <ac:spMk id="66" creationId="{2734E5F8-3A73-403B-8AA7-ED8A1C2AF5DA}"/>
          </ac:spMkLst>
        </pc:spChg>
        <pc:spChg chg="del">
          <ac:chgData name="Luis Rodrigo Serrano" userId="S::luis.rodrigo@hicron.com::da9ae6d4-90a9-44a0-9c74-d1e103179297" providerId="AD" clId="Web-{53988217-353B-7569-64AE-F034F5175A5E}" dt="2023-05-08T13:23:43.309" v="874"/>
          <ac:spMkLst>
            <pc:docMk/>
            <pc:sldMk cId="2285535016" sldId="1169"/>
            <ac:spMk id="67" creationId="{57338ADF-427D-4578-8424-9B578CE825E1}"/>
          </ac:spMkLst>
        </pc:spChg>
        <pc:spChg chg="mod">
          <ac:chgData name="Luis Rodrigo Serrano" userId="S::luis.rodrigo@hicron.com::da9ae6d4-90a9-44a0-9c74-d1e103179297" providerId="AD" clId="Web-{53988217-353B-7569-64AE-F034F5175A5E}" dt="2023-05-08T11:42:32.859" v="562" actId="20577"/>
          <ac:spMkLst>
            <pc:docMk/>
            <pc:sldMk cId="2285535016" sldId="1169"/>
            <ac:spMk id="2215" creationId="{00000000-0000-0000-0000-000000000000}"/>
          </ac:spMkLst>
        </pc:spChg>
        <pc:spChg chg="mod">
          <ac:chgData name="Luis Rodrigo Serrano" userId="S::luis.rodrigo@hicron.com::da9ae6d4-90a9-44a0-9c74-d1e103179297" providerId="AD" clId="Web-{53988217-353B-7569-64AE-F034F5175A5E}" dt="2023-05-08T13:23:14.089" v="847" actId="20577"/>
          <ac:spMkLst>
            <pc:docMk/>
            <pc:sldMk cId="2285535016" sldId="1169"/>
            <ac:spMk id="2219" creationId="{00000000-0000-0000-0000-000000000000}"/>
          </ac:spMkLst>
        </pc:spChg>
        <pc:spChg chg="mod">
          <ac:chgData name="Luis Rodrigo Serrano" userId="S::luis.rodrigo@hicron.com::da9ae6d4-90a9-44a0-9c74-d1e103179297" providerId="AD" clId="Web-{53988217-353B-7569-64AE-F034F5175A5E}" dt="2023-05-08T15:17:02.914" v="1322" actId="20577"/>
          <ac:spMkLst>
            <pc:docMk/>
            <pc:sldMk cId="2285535016" sldId="1169"/>
            <ac:spMk id="2220" creationId="{00000000-0000-0000-0000-000000000000}"/>
          </ac:spMkLst>
        </pc:spChg>
        <pc:spChg chg="mod">
          <ac:chgData name="Luis Rodrigo Serrano" userId="S::luis.rodrigo@hicron.com::da9ae6d4-90a9-44a0-9c74-d1e103179297" providerId="AD" clId="Web-{53988217-353B-7569-64AE-F034F5175A5E}" dt="2023-05-08T13:56:42.847" v="1242" actId="20577"/>
          <ac:spMkLst>
            <pc:docMk/>
            <pc:sldMk cId="2285535016" sldId="1169"/>
            <ac:spMk id="2221" creationId="{00000000-0000-0000-0000-000000000000}"/>
          </ac:spMkLst>
        </pc:spChg>
        <pc:picChg chg="del">
          <ac:chgData name="Luis Rodrigo Serrano" userId="S::luis.rodrigo@hicron.com::da9ae6d4-90a9-44a0-9c74-d1e103179297" providerId="AD" clId="Web-{53988217-353B-7569-64AE-F034F5175A5E}" dt="2023-05-08T13:23:44.824" v="876"/>
          <ac:picMkLst>
            <pc:docMk/>
            <pc:sldMk cId="2285535016" sldId="1169"/>
            <ac:picMk id="15" creationId="{ED70C4D7-625C-495D-94BD-4D3AC34CED89}"/>
          </ac:picMkLst>
        </pc:picChg>
        <pc:picChg chg="del">
          <ac:chgData name="Luis Rodrigo Serrano" userId="S::luis.rodrigo@hicron.com::da9ae6d4-90a9-44a0-9c74-d1e103179297" providerId="AD" clId="Web-{53988217-353B-7569-64AE-F034F5175A5E}" dt="2023-05-08T13:23:44.027" v="875"/>
          <ac:picMkLst>
            <pc:docMk/>
            <pc:sldMk cId="2285535016" sldId="1169"/>
            <ac:picMk id="17" creationId="{3CAF2DE0-257D-46F1-B7A5-8A6890546FA4}"/>
          </ac:picMkLst>
        </pc:picChg>
      </pc:sldChg>
      <pc:sldChg chg="addSp delSp modSp">
        <pc:chgData name="Luis Rodrigo Serrano" userId="S::luis.rodrigo@hicron.com::da9ae6d4-90a9-44a0-9c74-d1e103179297" providerId="AD" clId="Web-{53988217-353B-7569-64AE-F034F5175A5E}" dt="2023-05-08T15:17:09.414" v="1343" actId="20577"/>
        <pc:sldMkLst>
          <pc:docMk/>
          <pc:sldMk cId="2102588122" sldId="1170"/>
        </pc:sldMkLst>
        <pc:spChg chg="mod">
          <ac:chgData name="Luis Rodrigo Serrano" userId="S::luis.rodrigo@hicron.com::da9ae6d4-90a9-44a0-9c74-d1e103179297" providerId="AD" clId="Web-{53988217-353B-7569-64AE-F034F5175A5E}" dt="2023-05-08T11:38:28.672" v="429" actId="20577"/>
          <ac:spMkLst>
            <pc:docMk/>
            <pc:sldMk cId="2102588122" sldId="1170"/>
            <ac:spMk id="63" creationId="{8EC1ECAC-3ABD-42D0-A3A1-F3874E568890}"/>
          </ac:spMkLst>
        </pc:spChg>
        <pc:spChg chg="mod">
          <ac:chgData name="Luis Rodrigo Serrano" userId="S::luis.rodrigo@hicron.com::da9ae6d4-90a9-44a0-9c74-d1e103179297" providerId="AD" clId="Web-{53988217-353B-7569-64AE-F034F5175A5E}" dt="2023-05-08T11:34:28.720" v="271" actId="20577"/>
          <ac:spMkLst>
            <pc:docMk/>
            <pc:sldMk cId="2102588122" sldId="1170"/>
            <ac:spMk id="64" creationId="{285A55C5-B401-4AF1-8D14-7C8E3D8AB049}"/>
          </ac:spMkLst>
        </pc:spChg>
        <pc:spChg chg="mod">
          <ac:chgData name="Luis Rodrigo Serrano" userId="S::luis.rodrigo@hicron.com::da9ae6d4-90a9-44a0-9c74-d1e103179297" providerId="AD" clId="Web-{53988217-353B-7569-64AE-F034F5175A5E}" dt="2023-05-08T11:38:58.142" v="459" actId="20577"/>
          <ac:spMkLst>
            <pc:docMk/>
            <pc:sldMk cId="2102588122" sldId="1170"/>
            <ac:spMk id="65" creationId="{6AFC51B6-6374-4106-A3D7-B71DE7E55B00}"/>
          </ac:spMkLst>
        </pc:spChg>
        <pc:spChg chg="del mod">
          <ac:chgData name="Luis Rodrigo Serrano" userId="S::luis.rodrigo@hicron.com::da9ae6d4-90a9-44a0-9c74-d1e103179297" providerId="AD" clId="Web-{53988217-353B-7569-64AE-F034F5175A5E}" dt="2023-05-08T11:37:03.229" v="426"/>
          <ac:spMkLst>
            <pc:docMk/>
            <pc:sldMk cId="2102588122" sldId="1170"/>
            <ac:spMk id="66" creationId="{2734E5F8-3A73-403B-8AA7-ED8A1C2AF5DA}"/>
          </ac:spMkLst>
        </pc:spChg>
        <pc:spChg chg="del mod">
          <ac:chgData name="Luis Rodrigo Serrano" userId="S::luis.rodrigo@hicron.com::da9ae6d4-90a9-44a0-9c74-d1e103179297" providerId="AD" clId="Web-{53988217-353B-7569-64AE-F034F5175A5E}" dt="2023-05-08T11:37:05.526" v="427"/>
          <ac:spMkLst>
            <pc:docMk/>
            <pc:sldMk cId="2102588122" sldId="1170"/>
            <ac:spMk id="67" creationId="{57338ADF-427D-4578-8424-9B578CE825E1}"/>
          </ac:spMkLst>
        </pc:spChg>
        <pc:spChg chg="mod">
          <ac:chgData name="Luis Rodrigo Serrano" userId="S::luis.rodrigo@hicron.com::da9ae6d4-90a9-44a0-9c74-d1e103179297" providerId="AD" clId="Web-{53988217-353B-7569-64AE-F034F5175A5E}" dt="2023-05-08T11:38:50.595" v="458" actId="20577"/>
          <ac:spMkLst>
            <pc:docMk/>
            <pc:sldMk cId="2102588122" sldId="1170"/>
            <ac:spMk id="2215" creationId="{00000000-0000-0000-0000-000000000000}"/>
          </ac:spMkLst>
        </pc:spChg>
        <pc:spChg chg="mod">
          <ac:chgData name="Luis Rodrigo Serrano" userId="S::luis.rodrigo@hicron.com::da9ae6d4-90a9-44a0-9c74-d1e103179297" providerId="AD" clId="Web-{53988217-353B-7569-64AE-F034F5175A5E}" dt="2023-05-08T13:23:36.621" v="872" actId="20577"/>
          <ac:spMkLst>
            <pc:docMk/>
            <pc:sldMk cId="2102588122" sldId="1170"/>
            <ac:spMk id="2219" creationId="{00000000-0000-0000-0000-000000000000}"/>
          </ac:spMkLst>
        </pc:spChg>
        <pc:spChg chg="mod">
          <ac:chgData name="Luis Rodrigo Serrano" userId="S::luis.rodrigo@hicron.com::da9ae6d4-90a9-44a0-9c74-d1e103179297" providerId="AD" clId="Web-{53988217-353B-7569-64AE-F034F5175A5E}" dt="2023-05-08T15:17:09.414" v="1343" actId="20577"/>
          <ac:spMkLst>
            <pc:docMk/>
            <pc:sldMk cId="2102588122" sldId="1170"/>
            <ac:spMk id="2220" creationId="{00000000-0000-0000-0000-000000000000}"/>
          </ac:spMkLst>
        </pc:spChg>
        <pc:spChg chg="mod">
          <ac:chgData name="Luis Rodrigo Serrano" userId="S::luis.rodrigo@hicron.com::da9ae6d4-90a9-44a0-9c74-d1e103179297" providerId="AD" clId="Web-{53988217-353B-7569-64AE-F034F5175A5E}" dt="2023-05-08T13:56:59.113" v="1259" actId="20577"/>
          <ac:spMkLst>
            <pc:docMk/>
            <pc:sldMk cId="2102588122" sldId="1170"/>
            <ac:spMk id="2221" creationId="{00000000-0000-0000-0000-000000000000}"/>
          </ac:spMkLst>
        </pc:spChg>
        <pc:picChg chg="add del mod">
          <ac:chgData name="Luis Rodrigo Serrano" userId="S::luis.rodrigo@hicron.com::da9ae6d4-90a9-44a0-9c74-d1e103179297" providerId="AD" clId="Web-{53988217-353B-7569-64AE-F034F5175A5E}" dt="2023-05-08T11:36:58.432" v="425"/>
          <ac:picMkLst>
            <pc:docMk/>
            <pc:sldMk cId="2102588122" sldId="1170"/>
            <ac:picMk id="2" creationId="{55E00769-3465-EC05-96C1-18EF24A03A29}"/>
          </ac:picMkLst>
        </pc:picChg>
        <pc:picChg chg="del">
          <ac:chgData name="Luis Rodrigo Serrano" userId="S::luis.rodrigo@hicron.com::da9ae6d4-90a9-44a0-9c74-d1e103179297" providerId="AD" clId="Web-{53988217-353B-7569-64AE-F034F5175A5E}" dt="2023-05-08T11:35:02.956" v="358"/>
          <ac:picMkLst>
            <pc:docMk/>
            <pc:sldMk cId="2102588122" sldId="1170"/>
            <ac:picMk id="15" creationId="{ED70C4D7-625C-495D-94BD-4D3AC34CED89}"/>
          </ac:picMkLst>
        </pc:picChg>
        <pc:picChg chg="del">
          <ac:chgData name="Luis Rodrigo Serrano" userId="S::luis.rodrigo@hicron.com::da9ae6d4-90a9-44a0-9c74-d1e103179297" providerId="AD" clId="Web-{53988217-353B-7569-64AE-F034F5175A5E}" dt="2023-05-08T11:35:15.410" v="363"/>
          <ac:picMkLst>
            <pc:docMk/>
            <pc:sldMk cId="2102588122" sldId="1170"/>
            <ac:picMk id="17" creationId="{3CAF2DE0-257D-46F1-B7A5-8A6890546FA4}"/>
          </ac:picMkLst>
        </pc:picChg>
      </pc:sldChg>
      <pc:sldChg chg="addSp delSp modSp add">
        <pc:chgData name="Luis Rodrigo Serrano" userId="S::luis.rodrigo@hicron.com::da9ae6d4-90a9-44a0-9c74-d1e103179297" providerId="AD" clId="Web-{53988217-353B-7569-64AE-F034F5175A5E}" dt="2023-05-08T11:40:56.447" v="477" actId="1076"/>
        <pc:sldMkLst>
          <pc:docMk/>
          <pc:sldMk cId="1287909062" sldId="1171"/>
        </pc:sldMkLst>
        <pc:spChg chg="mod">
          <ac:chgData name="Luis Rodrigo Serrano" userId="S::luis.rodrigo@hicron.com::da9ae6d4-90a9-44a0-9c74-d1e103179297" providerId="AD" clId="Web-{53988217-353B-7569-64AE-F034F5175A5E}" dt="2023-05-08T11:40:32.023" v="471" actId="20577"/>
          <ac:spMkLst>
            <pc:docMk/>
            <pc:sldMk cId="1287909062" sldId="1171"/>
            <ac:spMk id="3" creationId="{319F4C46-DDFF-4391-A20C-33F6B4CDB61F}"/>
          </ac:spMkLst>
        </pc:spChg>
        <pc:spChg chg="del">
          <ac:chgData name="Luis Rodrigo Serrano" userId="S::luis.rodrigo@hicron.com::da9ae6d4-90a9-44a0-9c74-d1e103179297" providerId="AD" clId="Web-{53988217-353B-7569-64AE-F034F5175A5E}" dt="2023-05-08T11:40:49.212" v="475"/>
          <ac:spMkLst>
            <pc:docMk/>
            <pc:sldMk cId="1287909062" sldId="1171"/>
            <ac:spMk id="4" creationId="{A88725B1-6C21-4134-97B2-56A37B3E4335}"/>
          </ac:spMkLst>
        </pc:spChg>
        <pc:picChg chg="add mod">
          <ac:chgData name="Luis Rodrigo Serrano" userId="S::luis.rodrigo@hicron.com::da9ae6d4-90a9-44a0-9c74-d1e103179297" providerId="AD" clId="Web-{53988217-353B-7569-64AE-F034F5175A5E}" dt="2023-05-08T11:40:56.447" v="477" actId="1076"/>
          <ac:picMkLst>
            <pc:docMk/>
            <pc:sldMk cId="1287909062" sldId="1171"/>
            <ac:picMk id="5" creationId="{075A4787-BF40-A4D3-E640-A04F6638CF72}"/>
          </ac:picMkLst>
        </pc:picChg>
      </pc:sldChg>
      <pc:sldChg chg="addSp delSp modSp add replId">
        <pc:chgData name="Luis Rodrigo Serrano" userId="S::luis.rodrigo@hicron.com::da9ae6d4-90a9-44a0-9c74-d1e103179297" providerId="AD" clId="Web-{53988217-353B-7569-64AE-F034F5175A5E}" dt="2023-05-08T11:41:33.871" v="514" actId="1076"/>
        <pc:sldMkLst>
          <pc:docMk/>
          <pc:sldMk cId="3136906461" sldId="1172"/>
        </pc:sldMkLst>
        <pc:spChg chg="mod">
          <ac:chgData name="Luis Rodrigo Serrano" userId="S::luis.rodrigo@hicron.com::da9ae6d4-90a9-44a0-9c74-d1e103179297" providerId="AD" clId="Web-{53988217-353B-7569-64AE-F034F5175A5E}" dt="2023-05-08T11:41:06.885" v="505" actId="20577"/>
          <ac:spMkLst>
            <pc:docMk/>
            <pc:sldMk cId="3136906461" sldId="1172"/>
            <ac:spMk id="3" creationId="{319F4C46-DDFF-4391-A20C-33F6B4CDB61F}"/>
          </ac:spMkLst>
        </pc:spChg>
        <pc:picChg chg="add mod">
          <ac:chgData name="Luis Rodrigo Serrano" userId="S::luis.rodrigo@hicron.com::da9ae6d4-90a9-44a0-9c74-d1e103179297" providerId="AD" clId="Web-{53988217-353B-7569-64AE-F034F5175A5E}" dt="2023-05-08T11:41:33.871" v="514" actId="1076"/>
          <ac:picMkLst>
            <pc:docMk/>
            <pc:sldMk cId="3136906461" sldId="1172"/>
            <ac:picMk id="4" creationId="{6D534B25-C9B3-4A6E-F52E-1ECF3269AB1F}"/>
          </ac:picMkLst>
        </pc:picChg>
        <pc:picChg chg="del">
          <ac:chgData name="Luis Rodrigo Serrano" userId="S::luis.rodrigo@hicron.com::da9ae6d4-90a9-44a0-9c74-d1e103179297" providerId="AD" clId="Web-{53988217-353B-7569-64AE-F034F5175A5E}" dt="2023-05-08T11:41:16.073" v="506"/>
          <ac:picMkLst>
            <pc:docMk/>
            <pc:sldMk cId="3136906461" sldId="1172"/>
            <ac:picMk id="5" creationId="{075A4787-BF40-A4D3-E640-A04F6638CF72}"/>
          </ac:picMkLst>
        </pc:picChg>
      </pc:sldChg>
      <pc:sldChg chg="modSp add">
        <pc:chgData name="Luis Rodrigo Serrano" userId="S::luis.rodrigo@hicron.com::da9ae6d4-90a9-44a0-9c74-d1e103179297" providerId="AD" clId="Web-{53988217-353B-7569-64AE-F034F5175A5E}" dt="2023-05-08T15:18:27.901" v="1375" actId="20577"/>
        <pc:sldMkLst>
          <pc:docMk/>
          <pc:sldMk cId="1951784333" sldId="1173"/>
        </pc:sldMkLst>
        <pc:spChg chg="mod">
          <ac:chgData name="Luis Rodrigo Serrano" userId="S::luis.rodrigo@hicron.com::da9ae6d4-90a9-44a0-9c74-d1e103179297" providerId="AD" clId="Web-{53988217-353B-7569-64AE-F034F5175A5E}" dt="2023-05-08T15:18:13.291" v="1367" actId="20577"/>
          <ac:spMkLst>
            <pc:docMk/>
            <pc:sldMk cId="1951784333" sldId="1173"/>
            <ac:spMk id="3" creationId="{AA6C06F4-E730-4045-A503-23435CEB5B9B}"/>
          </ac:spMkLst>
        </pc:spChg>
        <pc:spChg chg="mod">
          <ac:chgData name="Luis Rodrigo Serrano" userId="S::luis.rodrigo@hicron.com::da9ae6d4-90a9-44a0-9c74-d1e103179297" providerId="AD" clId="Web-{53988217-353B-7569-64AE-F034F5175A5E}" dt="2023-05-08T15:18:27.901" v="1375" actId="20577"/>
          <ac:spMkLst>
            <pc:docMk/>
            <pc:sldMk cId="1951784333" sldId="1173"/>
            <ac:spMk id="5" creationId="{9C303EDF-8547-42D8-AB66-9E264011CF89}"/>
          </ac:spMkLst>
        </pc:spChg>
      </pc:sldChg>
    </pc:docChg>
  </pc:docChgLst>
</pc:chgInfo>
</file>

<file path=ppt/comments/modernComment_101_5F62041E.xml><?xml version="1.0" encoding="utf-8"?>
<p188:cmLst xmlns:a="http://schemas.openxmlformats.org/drawingml/2006/main" xmlns:r="http://schemas.openxmlformats.org/officeDocument/2006/relationships" xmlns:p188="http://schemas.microsoft.com/office/powerpoint/2018/8/main">
  <p188:cm id="{6D27C126-3C99-455B-9BC7-732475E877A7}" authorId="{D33FF8C1-31F9-A926-D4D8-539F6CBB90D3}" status="resolved" created="2022-11-08T10:31:40.483">
    <ac:txMkLst xmlns:ac="http://schemas.microsoft.com/office/drawing/2013/main/command">
      <pc:docMk xmlns:pc="http://schemas.microsoft.com/office/powerpoint/2013/main/command"/>
      <pc:sldMk xmlns:pc="http://schemas.microsoft.com/office/powerpoint/2013/main/command" cId="1600259102" sldId="257"/>
      <ac:spMk id="8" creationId="{37B52013-C0BB-403F-9B11-7BCA3540CFF3}"/>
      <ac:txMk cp="0" len="21">
        <ac:context len="22" hash="3487018271"/>
      </ac:txMk>
    </ac:txMkLst>
    <p188:pos x="9808593" y="298876"/>
    <p188:replyLst>
      <p188:reply id="{ABE06798-B401-42C3-9BE7-A2A495604187}" authorId="{82C985DB-049A-7FC9-7D4E-441B3A63F312}" created="2022-11-08T10:36:46.707">
        <p188:txBody>
          <a:bodyPr/>
          <a:lstStyle/>
          <a:p>
            <a:r>
              <a:rPr lang="pl-PL"/>
              <a:t>i tak i nie, t może działać w dwie strony + mieliśmy wychodzić z zależności od głownego Hicrona. Więc mówimy że jesteśmy sh, a później że wyrośliśmy na legacy i na SAPie</a:t>
            </a:r>
          </a:p>
        </p188:txBody>
      </p188:reply>
    </p188:replyLst>
    <p188:txBody>
      <a:bodyPr/>
      <a:lstStyle/>
      <a:p>
        <a:r>
          <a:rPr lang="pl-PL"/>
          <a:t>[@Monika Stando] czy naszą przewagą nie jest czasem fakt, że jesteśmy częścią większej układanki? Zastanawiam się, czy nie warto takiej informacji przemycić tutaj lub w liczbach na kolejnych slajdach. </a:t>
        </a:r>
      </a:p>
    </p188:txBody>
  </p188:cm>
  <p188:cm id="{409288F7-5C17-463A-82A0-823E24E981E0}" authorId="{0E8035E5-28C6-7A41-29B5-90AE54B3D6C7}" created="2023-01-03T07:57:32.593">
    <pc:sldMkLst xmlns:pc="http://schemas.microsoft.com/office/powerpoint/2013/main/command">
      <pc:docMk/>
      <pc:sldMk cId="1600259102" sldId="257"/>
    </pc:sldMkLst>
    <p188:txBody>
      <a:bodyPr/>
      <a:lstStyle/>
      <a:p>
        <a:r>
          <a:rPr lang="en-GB"/>
          <a:t>tu bym zaznaczył coś w stylu "part of hicron", podeślę Ci to co mi kiedyś Błażej wyrzeźbił w tym temacie</a:t>
        </a:r>
      </a:p>
    </p188:txBody>
  </p188:cm>
</p188:cmLst>
</file>

<file path=ppt/comments/modernComment_48B_1B11B7C8.xml><?xml version="1.0" encoding="utf-8"?>
<p188:cmLst xmlns:a="http://schemas.openxmlformats.org/drawingml/2006/main" xmlns:r="http://schemas.openxmlformats.org/officeDocument/2006/relationships" xmlns:p188="http://schemas.microsoft.com/office/powerpoint/2018/8/main">
  <p188:cm id="{0C28BD54-AC74-4340-AE20-3BC4CA307C96}" authorId="{D33FF8C1-31F9-A926-D4D8-539F6CBB90D3}" status="resolved" created="2022-11-08T10:31:40.483">
    <ac:txMkLst xmlns:ac="http://schemas.microsoft.com/office/drawing/2013/main/command">
      <pc:docMk xmlns:pc="http://schemas.microsoft.com/office/powerpoint/2013/main/command"/>
      <pc:sldMk xmlns:pc="http://schemas.microsoft.com/office/powerpoint/2013/main/command" cId="454145992" sldId="1163"/>
      <ac:spMk id="8" creationId="{37B52013-C0BB-403F-9B11-7BCA3540CFF3}"/>
      <ac:txMk cp="0" len="1">
        <ac:context len="23" hash="3437386719"/>
      </ac:txMk>
    </ac:txMkLst>
    <p188:pos x="9808593" y="298876"/>
    <p188:replyLst>
      <p188:reply id="{ABE06798-B401-42C3-9BE7-A2A495604187}" authorId="{82C985DB-049A-7FC9-7D4E-441B3A63F312}" created="2022-11-08T10:36:46.707">
        <p188:txBody>
          <a:bodyPr/>
          <a:lstStyle/>
          <a:p>
            <a:r>
              <a:rPr lang="pl-PL"/>
              <a:t>i tak i nie, t może działać w dwie strony + mieliśmy wychodzić z zależności od głownego Hicrona. Więc mówimy że jesteśmy sh, a później że wyrośliśmy na legacy i na SAPie</a:t>
            </a:r>
          </a:p>
        </p188:txBody>
      </p188:reply>
    </p188:replyLst>
    <p188:txBody>
      <a:bodyPr/>
      <a:lstStyle/>
      <a:p>
        <a:r>
          <a:rPr lang="pl-PL"/>
          <a:t>[@Monika Stando] czy naszą przewagą nie jest czasem fakt, że jesteśmy częścią większej układanki? Zastanawiam się, czy nie warto takiej informacji przemycić tutaj lub w liczbach na kolejnych slajdach. </a:t>
        </a:r>
      </a:p>
    </p188:txBody>
  </p188:cm>
  <p188:cm id="{DDD980D9-9336-422D-B240-FE18A4620D2C}" authorId="{0E8035E5-28C6-7A41-29B5-90AE54B3D6C7}" created="2023-01-03T07:57:32.593">
    <pc:sldMkLst xmlns:pc="http://schemas.microsoft.com/office/powerpoint/2013/main/command">
      <pc:docMk/>
      <pc:sldMk cId="1600259102" sldId="257"/>
    </pc:sldMkLst>
    <p188:txBody>
      <a:bodyPr/>
      <a:lstStyle/>
      <a:p>
        <a:r>
          <a:rPr lang="en-GB"/>
          <a:t>tu bym zaznaczył coś w stylu "part of hicron", podeślę Ci to co mi kiedyś Błażej wyrzeźbił w tym temacie</a:t>
        </a:r>
      </a:p>
    </p188:txBody>
  </p188:cm>
</p188:cmLst>
</file>

<file path=ppt/comments/modernComment_48E_3C8F250F.xml><?xml version="1.0" encoding="utf-8"?>
<p188:cmLst xmlns:a="http://schemas.openxmlformats.org/drawingml/2006/main" xmlns:r="http://schemas.openxmlformats.org/officeDocument/2006/relationships" xmlns:p188="http://schemas.microsoft.com/office/powerpoint/2018/8/main">
  <p188:cm id="{3584E83F-6389-4E0D-AB82-32E580D2F392}" authorId="{D33FF8C1-31F9-A926-D4D8-539F6CBB90D3}" status="resolved" created="2022-11-08T10:31:40.483">
    <ac:txMkLst xmlns:ac="http://schemas.microsoft.com/office/drawing/2013/main/command">
      <pc:docMk xmlns:pc="http://schemas.microsoft.com/office/powerpoint/2013/main/command"/>
      <pc:sldMk xmlns:pc="http://schemas.microsoft.com/office/powerpoint/2013/main/command" cId="1016014095" sldId="1166"/>
      <ac:spMk id="8" creationId="{37B52013-C0BB-403F-9B11-7BCA3540CFF3}"/>
      <ac:txMk cp="22">
        <ac:context len="23" hash="3418853972"/>
      </ac:txMk>
    </ac:txMkLst>
    <p188:pos x="9808593" y="298876"/>
    <p188:replyLst>
      <p188:reply id="{ABE06798-B401-42C3-9BE7-A2A495604187}" authorId="{82C985DB-049A-7FC9-7D4E-441B3A63F312}" created="2022-11-08T10:36:46.707">
        <p188:txBody>
          <a:bodyPr/>
          <a:lstStyle/>
          <a:p>
            <a:r>
              <a:rPr lang="pl-PL"/>
              <a:t>i tak i nie, t może działać w dwie strony + mieliśmy wychodzić z zależności od głownego Hicrona. Więc mówimy że jesteśmy sh, a później że wyrośliśmy na legacy i na SAPie</a:t>
            </a:r>
          </a:p>
        </p188:txBody>
      </p188:reply>
    </p188:replyLst>
    <p188:txBody>
      <a:bodyPr/>
      <a:lstStyle/>
      <a:p>
        <a:r>
          <a:rPr lang="pl-PL"/>
          <a:t>[@Monika Stando] czy naszą przewagą nie jest czasem fakt, że jesteśmy częścią większej układanki? Zastanawiam się, czy nie warto takiej informacji przemycić tutaj lub w liczbach na kolejnych slajdach. </a:t>
        </a:r>
      </a:p>
    </p188:txBody>
  </p188:cm>
  <p188:cm id="{03DC40C7-0D12-45A5-9270-D1A2766E1D03}" authorId="{0E8035E5-28C6-7A41-29B5-90AE54B3D6C7}" created="2023-01-03T07:57:32.593">
    <pc:sldMkLst xmlns:pc="http://schemas.microsoft.com/office/powerpoint/2013/main/command">
      <pc:docMk/>
      <pc:sldMk cId="1600259102" sldId="257"/>
    </pc:sldMkLst>
    <p188:txBody>
      <a:bodyPr/>
      <a:lstStyle/>
      <a:p>
        <a:r>
          <a:rPr lang="en-GB"/>
          <a:t>tu bym zaznaczył coś w stylu "part of hicron", podeślę Ci to co mi kiedyś Błażej wyrzeźbił w tym temacie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F92307C1-64FD-4ED7-A82C-13D86968D112}"/>
              </a:ext>
            </a:extLst>
          </p:cNvPr>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pl-PL"/>
          </a:p>
        </p:txBody>
      </p:sp>
      <p:sp>
        <p:nvSpPr>
          <p:cNvPr id="3" name="Symbol zastępczy daty 2">
            <a:extLst>
              <a:ext uri="{FF2B5EF4-FFF2-40B4-BE49-F238E27FC236}">
                <a16:creationId xmlns:a16="http://schemas.microsoft.com/office/drawing/2014/main" id="{C9C8E513-2173-4B3B-A761-2A3610FBE97A}"/>
              </a:ext>
            </a:extLst>
          </p:cNvPr>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67A70EBD-4429-4E9A-9999-7D30BB279BB8}" type="datetimeFigureOut">
              <a:rPr lang="pl-PL" smtClean="0"/>
              <a:t>27.04.2023</a:t>
            </a:fld>
            <a:endParaRPr lang="pl-PL"/>
          </a:p>
        </p:txBody>
      </p:sp>
      <p:sp>
        <p:nvSpPr>
          <p:cNvPr id="4" name="Symbol zastępczy stopki 3">
            <a:extLst>
              <a:ext uri="{FF2B5EF4-FFF2-40B4-BE49-F238E27FC236}">
                <a16:creationId xmlns:a16="http://schemas.microsoft.com/office/drawing/2014/main" id="{3494DB1E-0BC1-479B-BB7E-9BC5380F20A4}"/>
              </a:ext>
            </a:extLst>
          </p:cNvPr>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D30836BB-3080-4AEE-9486-A8724CFBF49F}"/>
              </a:ext>
            </a:extLst>
          </p:cNvPr>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E7B16AE3-1AB4-4E32-8535-D58FE0245777}" type="slidenum">
              <a:rPr lang="pl-PL" smtClean="0"/>
              <a:t>‹#›</a:t>
            </a:fld>
            <a:endParaRPr lang="pl-PL"/>
          </a:p>
        </p:txBody>
      </p:sp>
    </p:spTree>
    <p:extLst>
      <p:ext uri="{BB962C8B-B14F-4D97-AF65-F5344CB8AC3E}">
        <p14:creationId xmlns:p14="http://schemas.microsoft.com/office/powerpoint/2010/main" val="18753648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pl-PL"/>
          </a:p>
        </p:txBody>
      </p:sp>
      <p:sp>
        <p:nvSpPr>
          <p:cNvPr id="3" name="Symbol zastępczy daty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0C047489-0992-4609-851B-88AA5ECBFEF1}" type="datetimeFigureOut">
              <a:rPr lang="pl-PL" smtClean="0"/>
              <a:t>27.04.2023</a:t>
            </a:fld>
            <a:endParaRPr lang="pl-PL"/>
          </a:p>
        </p:txBody>
      </p:sp>
      <p:sp>
        <p:nvSpPr>
          <p:cNvPr id="4" name="Symbol zastępczy obrazu slajdu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pl-PL"/>
          </a:p>
        </p:txBody>
      </p:sp>
      <p:sp>
        <p:nvSpPr>
          <p:cNvPr id="5" name="Symbol zastępczy notatek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pl-PL"/>
          </a:p>
        </p:txBody>
      </p:sp>
      <p:sp>
        <p:nvSpPr>
          <p:cNvPr id="7" name="Symbol zastępczy numeru slajdu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58731C63-6CD3-472C-8BC4-02E84EB880FA}" type="slidenum">
              <a:rPr lang="pl-PL" smtClean="0"/>
              <a:t>‹#›</a:t>
            </a:fld>
            <a:endParaRPr lang="pl-PL"/>
          </a:p>
        </p:txBody>
      </p:sp>
    </p:spTree>
    <p:extLst>
      <p:ext uri="{BB962C8B-B14F-4D97-AF65-F5344CB8AC3E}">
        <p14:creationId xmlns:p14="http://schemas.microsoft.com/office/powerpoint/2010/main" val="37894813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C73934-D492-4443-9427-018DE5D6DDA5}" type="slidenum">
              <a:rPr lang="en-US" smtClean="0"/>
              <a:t>2</a:t>
            </a:fld>
            <a:endParaRPr lang="en-US"/>
          </a:p>
        </p:txBody>
      </p:sp>
    </p:spTree>
    <p:extLst>
      <p:ext uri="{BB962C8B-B14F-4D97-AF65-F5344CB8AC3E}">
        <p14:creationId xmlns:p14="http://schemas.microsoft.com/office/powerpoint/2010/main" val="169280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8731C63-6CD3-472C-8BC4-02E84EB880FA}" type="slidenum">
              <a:rPr lang="pl-PL" smtClean="0"/>
              <a:t>4</a:t>
            </a:fld>
            <a:endParaRPr lang="pl-PL"/>
          </a:p>
        </p:txBody>
      </p:sp>
    </p:spTree>
    <p:extLst>
      <p:ext uri="{BB962C8B-B14F-4D97-AF65-F5344CB8AC3E}">
        <p14:creationId xmlns:p14="http://schemas.microsoft.com/office/powerpoint/2010/main" val="16852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Open Sans" panose="020B0606030504020204" pitchFamily="34" charset="0"/>
              </a:rPr>
              <a:t>Development and maintenance of </a:t>
            </a:r>
            <a:r>
              <a:rPr lang="en-US" sz="1800" b="0" i="0" u="sng" dirty="0">
                <a:solidFill>
                  <a:srgbClr val="000000"/>
                </a:solidFill>
                <a:effectLst/>
                <a:latin typeface="Open Sans" panose="020B0606030504020204" pitchFamily="34" charset="0"/>
              </a:rPr>
              <a:t>custom software</a:t>
            </a:r>
            <a:r>
              <a:rPr lang="en-US" sz="1800" b="0" i="0" u="none" strike="noStrike" dirty="0">
                <a:solidFill>
                  <a:srgbClr val="000000"/>
                </a:solidFill>
                <a:effectLst/>
                <a:latin typeface="Open Sans" panose="020B0606030504020204" pitchFamily="34" charset="0"/>
              </a:rPr>
              <a:t> based on client requirements. The usage of programming languages and libraries for creation of new computer software.</a:t>
            </a:r>
            <a:endParaRPr lang="en-GB" dirty="0"/>
          </a:p>
        </p:txBody>
      </p:sp>
      <p:sp>
        <p:nvSpPr>
          <p:cNvPr id="4" name="Slide Number Placeholder 3"/>
          <p:cNvSpPr>
            <a:spLocks noGrp="1"/>
          </p:cNvSpPr>
          <p:nvPr>
            <p:ph type="sldNum" sz="quarter" idx="5"/>
          </p:nvPr>
        </p:nvSpPr>
        <p:spPr/>
        <p:txBody>
          <a:bodyPr/>
          <a:lstStyle/>
          <a:p>
            <a:fld id="{58731C63-6CD3-472C-8BC4-02E84EB880FA}" type="slidenum">
              <a:rPr lang="pl-PL" smtClean="0"/>
              <a:t>6</a:t>
            </a:fld>
            <a:endParaRPr lang="pl-PL"/>
          </a:p>
        </p:txBody>
      </p:sp>
    </p:spTree>
    <p:extLst>
      <p:ext uri="{BB962C8B-B14F-4D97-AF65-F5344CB8AC3E}">
        <p14:creationId xmlns:p14="http://schemas.microsoft.com/office/powerpoint/2010/main" val="416175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Open Sans" panose="020B0606030504020204" pitchFamily="34" charset="0"/>
              </a:rPr>
              <a:t>Development and maintenance of </a:t>
            </a:r>
            <a:r>
              <a:rPr lang="en-US" sz="1800" b="0" i="0" u="sng">
                <a:solidFill>
                  <a:srgbClr val="000000"/>
                </a:solidFill>
                <a:effectLst/>
                <a:latin typeface="Open Sans" panose="020B0606030504020204" pitchFamily="34" charset="0"/>
              </a:rPr>
              <a:t>custom software</a:t>
            </a:r>
            <a:r>
              <a:rPr lang="en-US" sz="1800" b="0" i="0" u="none" strike="noStrike">
                <a:solidFill>
                  <a:srgbClr val="000000"/>
                </a:solidFill>
                <a:effectLst/>
                <a:latin typeface="Open Sans" panose="020B0606030504020204" pitchFamily="34" charset="0"/>
              </a:rPr>
              <a:t> based on client requirements. The usage of programming languages and libraries for creation of new computer software.</a:t>
            </a:r>
            <a:endParaRPr lang="en-GB"/>
          </a:p>
        </p:txBody>
      </p:sp>
      <p:sp>
        <p:nvSpPr>
          <p:cNvPr id="4" name="Slide Number Placeholder 3"/>
          <p:cNvSpPr>
            <a:spLocks noGrp="1"/>
          </p:cNvSpPr>
          <p:nvPr>
            <p:ph type="sldNum" sz="quarter" idx="5"/>
          </p:nvPr>
        </p:nvSpPr>
        <p:spPr/>
        <p:txBody>
          <a:bodyPr/>
          <a:lstStyle/>
          <a:p>
            <a:fld id="{58731C63-6CD3-472C-8BC4-02E84EB880FA}" type="slidenum">
              <a:rPr lang="pl-PL" smtClean="0"/>
              <a:t>14</a:t>
            </a:fld>
            <a:endParaRPr lang="pl-PL"/>
          </a:p>
        </p:txBody>
      </p:sp>
    </p:spTree>
    <p:extLst>
      <p:ext uri="{BB962C8B-B14F-4D97-AF65-F5344CB8AC3E}">
        <p14:creationId xmlns:p14="http://schemas.microsoft.com/office/powerpoint/2010/main" val="4137211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Open Sans" panose="020B0606030504020204" pitchFamily="34" charset="0"/>
              </a:rPr>
              <a:t>Development and maintenance of </a:t>
            </a:r>
            <a:r>
              <a:rPr lang="en-US" sz="1800" b="0" i="0" u="sng">
                <a:solidFill>
                  <a:srgbClr val="000000"/>
                </a:solidFill>
                <a:effectLst/>
                <a:latin typeface="Open Sans" panose="020B0606030504020204" pitchFamily="34" charset="0"/>
              </a:rPr>
              <a:t>custom software</a:t>
            </a:r>
            <a:r>
              <a:rPr lang="en-US" sz="1800" b="0" i="0" u="none" strike="noStrike">
                <a:solidFill>
                  <a:srgbClr val="000000"/>
                </a:solidFill>
                <a:effectLst/>
                <a:latin typeface="Open Sans" panose="020B0606030504020204" pitchFamily="34" charset="0"/>
              </a:rPr>
              <a:t> based on client requirements. The usage of programming languages and libraries for creation of new computer software.</a:t>
            </a:r>
            <a:endParaRPr lang="en-GB"/>
          </a:p>
        </p:txBody>
      </p:sp>
      <p:sp>
        <p:nvSpPr>
          <p:cNvPr id="4" name="Slide Number Placeholder 3"/>
          <p:cNvSpPr>
            <a:spLocks noGrp="1"/>
          </p:cNvSpPr>
          <p:nvPr>
            <p:ph type="sldNum" sz="quarter" idx="5"/>
          </p:nvPr>
        </p:nvSpPr>
        <p:spPr/>
        <p:txBody>
          <a:bodyPr/>
          <a:lstStyle/>
          <a:p>
            <a:fld id="{58731C63-6CD3-472C-8BC4-02E84EB880FA}" type="slidenum">
              <a:rPr lang="pl-PL" smtClean="0"/>
              <a:t>16</a:t>
            </a:fld>
            <a:endParaRPr lang="pl-PL"/>
          </a:p>
        </p:txBody>
      </p:sp>
    </p:spTree>
    <p:extLst>
      <p:ext uri="{BB962C8B-B14F-4D97-AF65-F5344CB8AC3E}">
        <p14:creationId xmlns:p14="http://schemas.microsoft.com/office/powerpoint/2010/main" val="3137260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usty_slaj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5D94F6-B544-4492-B8BB-6D78BDCF2906}"/>
              </a:ext>
            </a:extLst>
          </p:cNvPr>
          <p:cNvSpPr>
            <a:spLocks noGrp="1"/>
          </p:cNvSpPr>
          <p:nvPr>
            <p:ph type="title" hasCustomPrompt="1"/>
          </p:nvPr>
        </p:nvSpPr>
        <p:spPr>
          <a:xfrm>
            <a:off x="1657350" y="1130590"/>
            <a:ext cx="8431195" cy="759088"/>
          </a:xfrm>
        </p:spPr>
        <p:txBody>
          <a:bodyPr/>
          <a:lstStyle>
            <a:lvl1pPr>
              <a:defRPr/>
            </a:lvl1pPr>
          </a:lstStyle>
          <a:p>
            <a:r>
              <a:rPr lang="pl-PL"/>
              <a:t>TYTUŁ SLAJDU</a:t>
            </a:r>
          </a:p>
        </p:txBody>
      </p:sp>
      <p:sp>
        <p:nvSpPr>
          <p:cNvPr id="3" name="Symbol zastępczy zawartości 2">
            <a:extLst>
              <a:ext uri="{FF2B5EF4-FFF2-40B4-BE49-F238E27FC236}">
                <a16:creationId xmlns:a16="http://schemas.microsoft.com/office/drawing/2014/main" id="{06003B14-C066-4A6D-A3F4-0802D4407C16}"/>
              </a:ext>
            </a:extLst>
          </p:cNvPr>
          <p:cNvSpPr>
            <a:spLocks noGrp="1"/>
          </p:cNvSpPr>
          <p:nvPr>
            <p:ph idx="1"/>
          </p:nvPr>
        </p:nvSpPr>
        <p:spPr>
          <a:xfrm>
            <a:off x="1657351" y="2964264"/>
            <a:ext cx="9968592" cy="3166739"/>
          </a:xfrm>
        </p:spPr>
        <p:txBody>
          <a:bodyPr/>
          <a:lstStyle>
            <a:lvl1pPr>
              <a:lnSpc>
                <a:spcPct val="114000"/>
              </a:lnSpc>
              <a:defRPr sz="2400"/>
            </a:lvl1pPr>
            <a:lvl2pPr>
              <a:lnSpc>
                <a:spcPct val="114000"/>
              </a:lnSpc>
              <a:defRPr sz="2000"/>
            </a:lvl2pPr>
            <a:lvl3pPr>
              <a:lnSpc>
                <a:spcPct val="114000"/>
              </a:lnSpc>
              <a:defRPr sz="1800"/>
            </a:lvl3pPr>
            <a:lvl4pPr>
              <a:lnSpc>
                <a:spcPct val="114000"/>
              </a:lnSpc>
              <a:defRPr sz="1600"/>
            </a:lvl4pPr>
            <a:lvl5pPr>
              <a:lnSpc>
                <a:spcPct val="114000"/>
              </a:lnSpc>
              <a:defRPr sz="16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numeru slajdu 5">
            <a:extLst>
              <a:ext uri="{FF2B5EF4-FFF2-40B4-BE49-F238E27FC236}">
                <a16:creationId xmlns:a16="http://schemas.microsoft.com/office/drawing/2014/main" id="{C7B350C7-103F-4D95-AD51-C2123CCF9062}"/>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
        <p:nvSpPr>
          <p:cNvPr id="16" name="Symbol zastępczy zawartości 15">
            <a:extLst>
              <a:ext uri="{FF2B5EF4-FFF2-40B4-BE49-F238E27FC236}">
                <a16:creationId xmlns:a16="http://schemas.microsoft.com/office/drawing/2014/main" id="{EE39D6EB-43C8-421C-8043-4CC2B108935D}"/>
              </a:ext>
            </a:extLst>
          </p:cNvPr>
          <p:cNvSpPr>
            <a:spLocks noGrp="1"/>
          </p:cNvSpPr>
          <p:nvPr>
            <p:ph sz="quarter" idx="10" hasCustomPrompt="1"/>
          </p:nvPr>
        </p:nvSpPr>
        <p:spPr>
          <a:xfrm>
            <a:off x="3209925" y="1889678"/>
            <a:ext cx="6878620" cy="690563"/>
          </a:xfrm>
        </p:spPr>
        <p:txBody>
          <a:bodyPr>
            <a:normAutofit/>
          </a:bodyPr>
          <a:lstStyle>
            <a:lvl1pPr marL="0" indent="0">
              <a:buNone/>
              <a:defRPr sz="3600" b="1">
                <a:gradFill flip="none" rotWithShape="1">
                  <a:gsLst>
                    <a:gs pos="0">
                      <a:schemeClr val="accent2"/>
                    </a:gs>
                    <a:gs pos="33000">
                      <a:schemeClr val="accent2"/>
                    </a:gs>
                    <a:gs pos="100000">
                      <a:schemeClr val="accent1"/>
                    </a:gs>
                  </a:gsLst>
                  <a:path path="circle">
                    <a:fillToRect l="50000" t="50000" r="50000" b="50000"/>
                  </a:path>
                  <a:tileRect/>
                </a:gradFill>
              </a:defRPr>
            </a:lvl1pPr>
          </a:lstStyle>
          <a:p>
            <a:pPr lvl="0"/>
            <a:r>
              <a:rPr lang="pl-PL"/>
              <a:t>TYTUŁ SLAJDU</a:t>
            </a:r>
          </a:p>
        </p:txBody>
      </p:sp>
    </p:spTree>
    <p:extLst>
      <p:ext uri="{BB962C8B-B14F-4D97-AF65-F5344CB8AC3E}">
        <p14:creationId xmlns:p14="http://schemas.microsoft.com/office/powerpoint/2010/main" val="336210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ło_białe_3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43643613-20E2-41C0-8852-C2AA9E47EA6B}"/>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44548D3B-ED30-46A5-89AC-2BE6305A494B}"/>
              </a:ext>
            </a:extLst>
          </p:cNvPr>
          <p:cNvSpPr>
            <a:spLocks noGrp="1"/>
          </p:cNvSpPr>
          <p:nvPr>
            <p:ph type="title" hasCustomPrompt="1"/>
          </p:nvPr>
        </p:nvSpPr>
        <p:spPr>
          <a:xfrm>
            <a:off x="2137791" y="230767"/>
            <a:ext cx="8044433" cy="785005"/>
          </a:xfrm>
        </p:spPr>
        <p:txBody>
          <a:bodyPr>
            <a:normAutofit/>
          </a:bodyPr>
          <a:lstStyle>
            <a:lvl1pPr algn="l">
              <a:defRPr sz="3000"/>
            </a:lvl1pPr>
          </a:lstStyle>
          <a:p>
            <a:r>
              <a:rPr lang="pl-PL"/>
              <a:t>TYTUŁ SLAJDU</a:t>
            </a:r>
          </a:p>
        </p:txBody>
      </p:sp>
    </p:spTree>
    <p:extLst>
      <p:ext uri="{BB962C8B-B14F-4D97-AF65-F5344CB8AC3E}">
        <p14:creationId xmlns:p14="http://schemas.microsoft.com/office/powerpoint/2010/main" val="5724023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lajd_czysty_41">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CB557EEE-1A24-49F7-B1B3-96AE699FD4DC}"/>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2771257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lajd_czysty_42">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D0220FAD-3A96-4AED-8064-BCFB935244AD}"/>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5040495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lajd_czysty_46">
    <p:spTree>
      <p:nvGrpSpPr>
        <p:cNvPr id="1" name=""/>
        <p:cNvGrpSpPr/>
        <p:nvPr/>
      </p:nvGrpSpPr>
      <p:grpSpPr>
        <a:xfrm>
          <a:off x="0" y="0"/>
          <a:ext cx="0" cy="0"/>
          <a:chOff x="0" y="0"/>
          <a:chExt cx="0" cy="0"/>
        </a:xfrm>
      </p:grpSpPr>
      <p:sp>
        <p:nvSpPr>
          <p:cNvPr id="3" name="Symbol zastępczy numeru slajdu 5">
            <a:extLst>
              <a:ext uri="{FF2B5EF4-FFF2-40B4-BE49-F238E27FC236}">
                <a16:creationId xmlns:a16="http://schemas.microsoft.com/office/drawing/2014/main" id="{4E850C33-F565-4061-ABE3-204EC8B25610}"/>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8872028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lajd_czysty_48">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1FEF1EEB-1AE1-4177-8201-85EC8C339A22}"/>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8957430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lajd_zdjęcie_duże_lewa_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096980" cy="6858000"/>
          </a:xfrm>
          <a:prstGeom prst="rect">
            <a:avLst/>
          </a:prstGeom>
        </p:spPr>
        <p:txBody>
          <a:bodyPr anchor="ctr"/>
          <a:lstStyle>
            <a:lvl1pPr marL="0" indent="0" algn="ctr">
              <a:buNone/>
              <a:defRPr sz="1200">
                <a:latin typeface="Amble LtCn" pitchFamily="2" charset="0"/>
              </a:defRPr>
            </a:lvl1pPr>
          </a:lstStyle>
          <a:p>
            <a:r>
              <a:rPr lang="en-US"/>
              <a:t>Image Placeholder</a:t>
            </a:r>
          </a:p>
        </p:txBody>
      </p:sp>
    </p:spTree>
    <p:extLst>
      <p:ext uri="{BB962C8B-B14F-4D97-AF65-F5344CB8AC3E}">
        <p14:creationId xmlns:p14="http://schemas.microsoft.com/office/powerpoint/2010/main" val="16621055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lajd_czysty_52">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DFAC4069-23B6-49BE-B1E5-62A135660308}"/>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7435999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lajd_czysty_53">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3C4023B4-EF85-45D1-88D3-21EFB94950BB}"/>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6704079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lajd_czysty_55">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DEDF354B-595C-4279-89A3-7690F584ECE8}"/>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0508423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eps Infographics 06">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AD45335A-33B3-4645-9F01-A206079D869F}"/>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8323537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lajd_czysty_57">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C8814BE1-D932-4DD1-ABF4-1840DD0CDC0A}"/>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4093687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ło_białe_3D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4580AF71-96C7-45F9-8129-94D05BCC86FE}"/>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D6EB7BFF-C36C-49D1-889B-5C0D675540AE}"/>
              </a:ext>
            </a:extLst>
          </p:cNvPr>
          <p:cNvSpPr>
            <a:spLocks noGrp="1"/>
          </p:cNvSpPr>
          <p:nvPr>
            <p:ph type="title" hasCustomPrompt="1"/>
          </p:nvPr>
        </p:nvSpPr>
        <p:spPr>
          <a:xfrm>
            <a:off x="354711" y="230767"/>
            <a:ext cx="8044433" cy="785005"/>
          </a:xfrm>
        </p:spPr>
        <p:txBody>
          <a:bodyPr>
            <a:normAutofit/>
          </a:bodyPr>
          <a:lstStyle>
            <a:lvl1pPr algn="l">
              <a:defRPr sz="3000"/>
            </a:lvl1pPr>
          </a:lstStyle>
          <a:p>
            <a:r>
              <a:rPr lang="pl-PL"/>
              <a:t>TYTUŁ SLAJDU</a:t>
            </a:r>
          </a:p>
        </p:txBody>
      </p:sp>
    </p:spTree>
    <p:extLst>
      <p:ext uri="{BB962C8B-B14F-4D97-AF65-F5344CB8AC3E}">
        <p14:creationId xmlns:p14="http://schemas.microsoft.com/office/powerpoint/2010/main" val="30762170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lajd_zdjęcie_z_ramką">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19170" y="346497"/>
            <a:ext cx="11572714" cy="6165006"/>
          </a:xfrm>
          <a:prstGeom prst="rect">
            <a:avLst/>
          </a:prstGeom>
        </p:spPr>
        <p:txBody>
          <a:bodyPr anchor="ctr"/>
          <a:lstStyle>
            <a:lvl1pPr marL="0" indent="0" algn="ctr">
              <a:buNone/>
              <a:defRPr sz="1200">
                <a:latin typeface="Amble LtCn" pitchFamily="2" charset="0"/>
              </a:defRPr>
            </a:lvl1pPr>
          </a:lstStyle>
          <a:p>
            <a:r>
              <a:rPr lang="en-US"/>
              <a:t>Image Placeholder</a:t>
            </a:r>
          </a:p>
        </p:txBody>
      </p:sp>
    </p:spTree>
    <p:extLst>
      <p:ext uri="{BB962C8B-B14F-4D97-AF65-F5344CB8AC3E}">
        <p14:creationId xmlns:p14="http://schemas.microsoft.com/office/powerpoint/2010/main" val="4485087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lajd_czysty_60">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61969"/>
          </a:xfrm>
          <a:prstGeom prst="rect">
            <a:avLst/>
          </a:prstGeom>
        </p:spPr>
        <p:txBody>
          <a:bodyPr anchor="ctr"/>
          <a:lstStyle>
            <a:lvl1pPr marL="0" marR="0" indent="0" algn="ctr" defTabSz="457200" rtl="0" eaLnBrk="1" fontAlgn="auto" latinLnBrk="0" hangingPunct="1">
              <a:lnSpc>
                <a:spcPct val="90000"/>
              </a:lnSpc>
              <a:spcBef>
                <a:spcPts val="500"/>
              </a:spcBef>
              <a:spcAft>
                <a:spcPts val="0"/>
              </a:spcAft>
              <a:buClrTx/>
              <a:buSzTx/>
              <a:buFont typeface="Arial" panose="020B0604020202020204" pitchFamily="34" charset="0"/>
              <a:buNone/>
              <a:tabLst/>
              <a:defRPr sz="1200">
                <a:latin typeface="Amble LtCn" pitchFamily="2" charset="0"/>
              </a:defRPr>
            </a:lvl1pPr>
          </a:lstStyle>
          <a:p>
            <a:r>
              <a:rPr lang="en-IN"/>
              <a:t>Image Placeholder</a:t>
            </a:r>
          </a:p>
        </p:txBody>
      </p:sp>
    </p:spTree>
    <p:extLst>
      <p:ext uri="{BB962C8B-B14F-4D97-AF65-F5344CB8AC3E}">
        <p14:creationId xmlns:p14="http://schemas.microsoft.com/office/powerpoint/2010/main" val="33826409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lajd_czysty_61">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nchor="ctr"/>
          <a:lstStyle>
            <a:lvl1pPr marL="0" indent="0" algn="ctr">
              <a:buNone/>
              <a:defRPr sz="1200">
                <a:latin typeface="Amble LtCn" pitchFamily="2" charset="0"/>
              </a:defRPr>
            </a:lvl1pPr>
          </a:lstStyle>
          <a:p>
            <a:r>
              <a:rPr lang="en-US"/>
              <a:t>Image Placeholder</a:t>
            </a:r>
          </a:p>
        </p:txBody>
      </p:sp>
    </p:spTree>
    <p:extLst>
      <p:ext uri="{BB962C8B-B14F-4D97-AF65-F5344CB8AC3E}">
        <p14:creationId xmlns:p14="http://schemas.microsoft.com/office/powerpoint/2010/main" val="35838114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Half Page Section P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3429000"/>
          </a:xfrm>
          <a:prstGeom prst="rect">
            <a:avLst/>
          </a:prstGeom>
        </p:spPr>
        <p:txBody>
          <a:bodyPr anchor="ctr"/>
          <a:lstStyle>
            <a:lvl1pPr marL="0" marR="0" indent="0" algn="ctr" defTabSz="457200" rtl="0" eaLnBrk="1" fontAlgn="auto" latinLnBrk="0" hangingPunct="1">
              <a:lnSpc>
                <a:spcPct val="90000"/>
              </a:lnSpc>
              <a:spcBef>
                <a:spcPts val="500"/>
              </a:spcBef>
              <a:spcAft>
                <a:spcPts val="0"/>
              </a:spcAft>
              <a:buClrTx/>
              <a:buSzTx/>
              <a:buFont typeface="Arial" panose="020B0604020202020204" pitchFamily="34" charset="0"/>
              <a:buNone/>
              <a:tabLst/>
              <a:defRPr sz="1200">
                <a:latin typeface="Amble LtCn" pitchFamily="2" charset="0"/>
              </a:defRPr>
            </a:lvl1pPr>
          </a:lstStyle>
          <a:p>
            <a:r>
              <a:rPr lang="en-US"/>
              <a:t>Image Placeholder</a:t>
            </a:r>
          </a:p>
        </p:txBody>
      </p:sp>
      <p:sp>
        <p:nvSpPr>
          <p:cNvPr id="9" name="Symbol zastępczy numeru slajdu 5">
            <a:extLst>
              <a:ext uri="{FF2B5EF4-FFF2-40B4-BE49-F238E27FC236}">
                <a16:creationId xmlns:a16="http://schemas.microsoft.com/office/drawing/2014/main" id="{1ABC76FE-6552-4E5E-BDA6-7D1938A65ED8}"/>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52575079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ircle Infographics 02">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87D8ACAE-92CF-4E0A-8461-69DE15CC6A97}"/>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9439532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lajd_czysty_56">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783C23DF-A2F4-4424-B1EC-909C560DEE22}"/>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178084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ło_białe_3D_2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1083D82A-5B22-4A67-8238-6D67469D6934}"/>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5AC28176-09D9-423A-A335-DD33CC708BB0}"/>
              </a:ext>
            </a:extLst>
          </p:cNvPr>
          <p:cNvSpPr>
            <a:spLocks noGrp="1"/>
          </p:cNvSpPr>
          <p:nvPr>
            <p:ph type="title" hasCustomPrompt="1"/>
          </p:nvPr>
        </p:nvSpPr>
        <p:spPr>
          <a:xfrm>
            <a:off x="354711" y="230767"/>
            <a:ext cx="8044433" cy="785005"/>
          </a:xfrm>
        </p:spPr>
        <p:txBody>
          <a:bodyPr>
            <a:normAutofit/>
          </a:bodyPr>
          <a:lstStyle>
            <a:lvl1pPr algn="l">
              <a:defRPr sz="3000"/>
            </a:lvl1pPr>
          </a:lstStyle>
          <a:p>
            <a:r>
              <a:rPr lang="pl-PL"/>
              <a:t>TYTUŁ SLAJDU</a:t>
            </a:r>
          </a:p>
        </p:txBody>
      </p:sp>
    </p:spTree>
    <p:extLst>
      <p:ext uri="{BB962C8B-B14F-4D97-AF65-F5344CB8AC3E}">
        <p14:creationId xmlns:p14="http://schemas.microsoft.com/office/powerpoint/2010/main" val="524608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ło_białe_3D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D13E8D57-51B5-4A22-8FC4-92EB22988753}"/>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37999342-78DA-46AD-BC73-B25F612E54B2}"/>
              </a:ext>
            </a:extLst>
          </p:cNvPr>
          <p:cNvSpPr>
            <a:spLocks noGrp="1"/>
          </p:cNvSpPr>
          <p:nvPr>
            <p:ph type="title" hasCustomPrompt="1"/>
          </p:nvPr>
        </p:nvSpPr>
        <p:spPr>
          <a:xfrm>
            <a:off x="2137791" y="230767"/>
            <a:ext cx="8044433" cy="785005"/>
          </a:xfrm>
        </p:spPr>
        <p:txBody>
          <a:bodyPr>
            <a:normAutofit/>
          </a:bodyPr>
          <a:lstStyle>
            <a:lvl1pPr algn="l">
              <a:defRPr sz="3000"/>
            </a:lvl1pPr>
          </a:lstStyle>
          <a:p>
            <a:r>
              <a:rPr lang="pl-PL"/>
              <a:t>TYTUŁ SLAJDU</a:t>
            </a:r>
          </a:p>
        </p:txBody>
      </p:sp>
    </p:spTree>
    <p:extLst>
      <p:ext uri="{BB962C8B-B14F-4D97-AF65-F5344CB8AC3E}">
        <p14:creationId xmlns:p14="http://schemas.microsoft.com/office/powerpoint/2010/main" val="1918231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ło_białe_3D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8280DF24-D275-4DD2-9BE5-00F07C361E72}"/>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A0567D78-78F9-42D4-AC08-251A4F019446}"/>
              </a:ext>
            </a:extLst>
          </p:cNvPr>
          <p:cNvSpPr>
            <a:spLocks noGrp="1"/>
          </p:cNvSpPr>
          <p:nvPr>
            <p:ph type="title" hasCustomPrompt="1"/>
          </p:nvPr>
        </p:nvSpPr>
        <p:spPr>
          <a:xfrm>
            <a:off x="2137791" y="230767"/>
            <a:ext cx="8044433" cy="785005"/>
          </a:xfrm>
        </p:spPr>
        <p:txBody>
          <a:bodyPr>
            <a:normAutofit/>
          </a:bodyPr>
          <a:lstStyle>
            <a:lvl1pPr algn="l">
              <a:defRPr sz="3000"/>
            </a:lvl1pPr>
          </a:lstStyle>
          <a:p>
            <a:r>
              <a:rPr lang="pl-PL"/>
              <a:t>TYTUŁ SLAJDU</a:t>
            </a:r>
          </a:p>
        </p:txBody>
      </p:sp>
    </p:spTree>
    <p:extLst>
      <p:ext uri="{BB962C8B-B14F-4D97-AF65-F5344CB8AC3E}">
        <p14:creationId xmlns:p14="http://schemas.microsoft.com/office/powerpoint/2010/main" val="1894393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ło_czarne_3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C80CDDE5-7297-4353-989A-47B2F8DA0129}"/>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5" name="Tytuł 1">
            <a:extLst>
              <a:ext uri="{FF2B5EF4-FFF2-40B4-BE49-F238E27FC236}">
                <a16:creationId xmlns:a16="http://schemas.microsoft.com/office/drawing/2014/main" id="{7E269D4B-E516-48AE-A198-90BB7F2AA709}"/>
              </a:ext>
            </a:extLst>
          </p:cNvPr>
          <p:cNvSpPr>
            <a:spLocks noGrp="1"/>
          </p:cNvSpPr>
          <p:nvPr>
            <p:ph type="title" hasCustomPrompt="1"/>
          </p:nvPr>
        </p:nvSpPr>
        <p:spPr>
          <a:xfrm>
            <a:off x="2137791" y="230767"/>
            <a:ext cx="8044433" cy="785005"/>
          </a:xfrm>
        </p:spPr>
        <p:txBody>
          <a:bodyPr>
            <a:normAutofit/>
          </a:bodyPr>
          <a:lstStyle>
            <a:lvl1pPr algn="l">
              <a:defRPr sz="3000">
                <a:solidFill>
                  <a:schemeClr val="bg1"/>
                </a:solidFill>
              </a:defRPr>
            </a:lvl1pPr>
          </a:lstStyle>
          <a:p>
            <a:r>
              <a:rPr lang="pl-PL"/>
              <a:t>TYTUŁ SLAJDU</a:t>
            </a:r>
          </a:p>
        </p:txBody>
      </p:sp>
    </p:spTree>
    <p:extLst>
      <p:ext uri="{BB962C8B-B14F-4D97-AF65-F5344CB8AC3E}">
        <p14:creationId xmlns:p14="http://schemas.microsoft.com/office/powerpoint/2010/main" val="193704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ło_czarne_3D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88F4E528-CC31-4CD4-A524-78841EE0BFA6}"/>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230C98BC-ABE3-4BF5-AC2F-118E6E3CFF12}"/>
              </a:ext>
            </a:extLst>
          </p:cNvPr>
          <p:cNvSpPr>
            <a:spLocks noGrp="1"/>
          </p:cNvSpPr>
          <p:nvPr>
            <p:ph type="title" hasCustomPrompt="1"/>
          </p:nvPr>
        </p:nvSpPr>
        <p:spPr>
          <a:xfrm>
            <a:off x="2137791" y="230767"/>
            <a:ext cx="8044433" cy="785005"/>
          </a:xfrm>
        </p:spPr>
        <p:txBody>
          <a:bodyPr>
            <a:normAutofit/>
          </a:bodyPr>
          <a:lstStyle>
            <a:lvl1pPr algn="l">
              <a:defRPr sz="3000">
                <a:solidFill>
                  <a:schemeClr val="bg1"/>
                </a:solidFill>
              </a:defRPr>
            </a:lvl1pPr>
          </a:lstStyle>
          <a:p>
            <a:r>
              <a:rPr lang="pl-PL"/>
              <a:t>TYTUŁ SLAJDU</a:t>
            </a:r>
          </a:p>
        </p:txBody>
      </p:sp>
    </p:spTree>
    <p:extLst>
      <p:ext uri="{BB962C8B-B14F-4D97-AF65-F5344CB8AC3E}">
        <p14:creationId xmlns:p14="http://schemas.microsoft.com/office/powerpoint/2010/main" val="3414616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ło_czarne_3D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DDB143CB-D6F1-4559-8CD8-FA302919C0A5}"/>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A2CA5593-9898-471A-8527-9E7531C7AC7D}"/>
              </a:ext>
            </a:extLst>
          </p:cNvPr>
          <p:cNvSpPr>
            <a:spLocks noGrp="1"/>
          </p:cNvSpPr>
          <p:nvPr>
            <p:ph type="title" hasCustomPrompt="1"/>
          </p:nvPr>
        </p:nvSpPr>
        <p:spPr>
          <a:xfrm>
            <a:off x="2137791" y="230767"/>
            <a:ext cx="8044433" cy="785005"/>
          </a:xfrm>
        </p:spPr>
        <p:txBody>
          <a:bodyPr>
            <a:normAutofit/>
          </a:bodyPr>
          <a:lstStyle>
            <a:lvl1pPr algn="l">
              <a:defRPr sz="3000">
                <a:solidFill>
                  <a:schemeClr val="bg1"/>
                </a:solidFill>
              </a:defRPr>
            </a:lvl1pPr>
          </a:lstStyle>
          <a:p>
            <a:r>
              <a:rPr lang="pl-PL"/>
              <a:t>TYTUŁ SLAJDU</a:t>
            </a:r>
          </a:p>
        </p:txBody>
      </p:sp>
    </p:spTree>
    <p:extLst>
      <p:ext uri="{BB962C8B-B14F-4D97-AF65-F5344CB8AC3E}">
        <p14:creationId xmlns:p14="http://schemas.microsoft.com/office/powerpoint/2010/main" val="3799528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ło_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4744CFF8-5522-4459-9172-5F3F3F178DAF}"/>
              </a:ext>
            </a:extLst>
          </p:cNvPr>
          <p:cNvSpPr>
            <a:spLocks noGrp="1"/>
          </p:cNvSpPr>
          <p:nvPr>
            <p:ph type="sldNum" sz="quarter" idx="10"/>
          </p:nvPr>
        </p:nvSpPr>
        <p:spPr/>
        <p:txBody>
          <a:bodyPr/>
          <a:lstStyle>
            <a:lvl1pPr>
              <a:defRPr>
                <a:solidFill>
                  <a:schemeClr val="bg1"/>
                </a:solidFill>
              </a:defRPr>
            </a:lvl1pPr>
          </a:lstStyle>
          <a:p>
            <a:pPr algn="ctr"/>
            <a:fld id="{372BFF00-C457-4457-AF70-ADDE93EAFA09}" type="slidenum">
              <a:rPr lang="pl-PL" smtClean="0"/>
              <a:pPr algn="ctr"/>
              <a:t>‹#›</a:t>
            </a:fld>
            <a:endParaRPr lang="pl-PL"/>
          </a:p>
        </p:txBody>
      </p:sp>
      <p:sp>
        <p:nvSpPr>
          <p:cNvPr id="6" name="Tytuł 1">
            <a:extLst>
              <a:ext uri="{FF2B5EF4-FFF2-40B4-BE49-F238E27FC236}">
                <a16:creationId xmlns:a16="http://schemas.microsoft.com/office/drawing/2014/main" id="{2D5EF97A-D3CC-4C19-943F-F0DA8FC2F764}"/>
              </a:ext>
            </a:extLst>
          </p:cNvPr>
          <p:cNvSpPr>
            <a:spLocks noGrp="1"/>
          </p:cNvSpPr>
          <p:nvPr>
            <p:ph type="title" hasCustomPrompt="1"/>
          </p:nvPr>
        </p:nvSpPr>
        <p:spPr>
          <a:xfrm>
            <a:off x="2137791" y="230767"/>
            <a:ext cx="8044433" cy="785005"/>
          </a:xfrm>
        </p:spPr>
        <p:txBody>
          <a:bodyPr>
            <a:normAutofit/>
          </a:bodyPr>
          <a:lstStyle>
            <a:lvl1pPr algn="l">
              <a:defRPr sz="3000">
                <a:solidFill>
                  <a:schemeClr val="bg1"/>
                </a:solidFill>
              </a:defRPr>
            </a:lvl1pPr>
          </a:lstStyle>
          <a:p>
            <a:r>
              <a:rPr lang="pl-PL"/>
              <a:t>TYTUŁ SLAJDU</a:t>
            </a:r>
          </a:p>
        </p:txBody>
      </p:sp>
    </p:spTree>
    <p:extLst>
      <p:ext uri="{BB962C8B-B14F-4D97-AF65-F5344CB8AC3E}">
        <p14:creationId xmlns:p14="http://schemas.microsoft.com/office/powerpoint/2010/main" val="974858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ło_orang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8A2E4F9A-E740-4048-B3A6-DA31299949DC}"/>
              </a:ext>
            </a:extLst>
          </p:cNvPr>
          <p:cNvSpPr>
            <a:spLocks noGrp="1"/>
          </p:cNvSpPr>
          <p:nvPr>
            <p:ph type="sldNum" sz="quarter" idx="10"/>
          </p:nvPr>
        </p:nvSpPr>
        <p:spPr/>
        <p:txBody>
          <a:bodyPr/>
          <a:lstStyle>
            <a:lvl1pPr>
              <a:defRPr>
                <a:solidFill>
                  <a:schemeClr val="bg1">
                    <a:lumMod val="95000"/>
                  </a:schemeClr>
                </a:solidFill>
              </a:defRPr>
            </a:lvl1p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C400139D-85F6-466F-8515-8F4B4B566AB8}"/>
              </a:ext>
            </a:extLst>
          </p:cNvPr>
          <p:cNvSpPr>
            <a:spLocks noGrp="1"/>
          </p:cNvSpPr>
          <p:nvPr>
            <p:ph type="title" hasCustomPrompt="1"/>
          </p:nvPr>
        </p:nvSpPr>
        <p:spPr>
          <a:xfrm>
            <a:off x="528447" y="230767"/>
            <a:ext cx="8044433" cy="785005"/>
          </a:xfrm>
        </p:spPr>
        <p:txBody>
          <a:bodyPr>
            <a:normAutofit/>
          </a:bodyPr>
          <a:lstStyle>
            <a:lvl1pPr algn="l">
              <a:defRPr sz="3000">
                <a:solidFill>
                  <a:schemeClr val="bg1"/>
                </a:solidFill>
              </a:defRPr>
            </a:lvl1pPr>
          </a:lstStyle>
          <a:p>
            <a:r>
              <a:rPr lang="pl-PL"/>
              <a:t>TYTUŁ SLAJDU</a:t>
            </a:r>
          </a:p>
        </p:txBody>
      </p:sp>
    </p:spTree>
    <p:extLst>
      <p:ext uri="{BB962C8B-B14F-4D97-AF65-F5344CB8AC3E}">
        <p14:creationId xmlns:p14="http://schemas.microsoft.com/office/powerpoint/2010/main" val="173581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ajd_tytułowy_czarn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9568FF-B528-4E71-B221-8235B53E5689}"/>
              </a:ext>
            </a:extLst>
          </p:cNvPr>
          <p:cNvSpPr>
            <a:spLocks noGrp="1"/>
          </p:cNvSpPr>
          <p:nvPr>
            <p:ph type="title" hasCustomPrompt="1"/>
          </p:nvPr>
        </p:nvSpPr>
        <p:spPr>
          <a:xfrm>
            <a:off x="1647929" y="4716645"/>
            <a:ext cx="8867671" cy="761595"/>
          </a:xfrm>
        </p:spPr>
        <p:txBody>
          <a:bodyPr anchor="b">
            <a:noAutofit/>
          </a:bodyPr>
          <a:lstStyle>
            <a:lvl1pPr algn="r">
              <a:defRPr sz="5400">
                <a:gradFill>
                  <a:gsLst>
                    <a:gs pos="0">
                      <a:schemeClr val="accent2"/>
                    </a:gs>
                    <a:gs pos="47000">
                      <a:schemeClr val="accent2"/>
                    </a:gs>
                    <a:gs pos="100000">
                      <a:schemeClr val="accent1"/>
                    </a:gs>
                  </a:gsLst>
                  <a:path path="circle">
                    <a:fillToRect l="50000" t="50000" r="50000" b="50000"/>
                  </a:path>
                </a:gradFill>
              </a:defRPr>
            </a:lvl1pPr>
          </a:lstStyle>
          <a:p>
            <a:r>
              <a:rPr lang="pl-PL"/>
              <a:t>PREZENTACJI</a:t>
            </a:r>
          </a:p>
        </p:txBody>
      </p:sp>
      <p:sp>
        <p:nvSpPr>
          <p:cNvPr id="3" name="Symbol zastępczy tekstu 2">
            <a:extLst>
              <a:ext uri="{FF2B5EF4-FFF2-40B4-BE49-F238E27FC236}">
                <a16:creationId xmlns:a16="http://schemas.microsoft.com/office/drawing/2014/main" id="{894F264D-A88B-4D73-857F-9DD4E020425D}"/>
              </a:ext>
            </a:extLst>
          </p:cNvPr>
          <p:cNvSpPr>
            <a:spLocks noGrp="1"/>
          </p:cNvSpPr>
          <p:nvPr>
            <p:ph type="body" idx="1" hasCustomPrompt="1"/>
          </p:nvPr>
        </p:nvSpPr>
        <p:spPr>
          <a:xfrm>
            <a:off x="1647930" y="3792039"/>
            <a:ext cx="8346829" cy="761595"/>
          </a:xfrm>
        </p:spPr>
        <p:txBody>
          <a:bodyPr>
            <a:noAutofit/>
          </a:bodyPr>
          <a:lstStyle>
            <a:lvl1pPr marL="0" indent="0" algn="r">
              <a:buNone/>
              <a:defRPr sz="54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TYTUŁ</a:t>
            </a:r>
          </a:p>
        </p:txBody>
      </p:sp>
      <p:sp>
        <p:nvSpPr>
          <p:cNvPr id="6" name="Symbol zastępczy tekstu 5">
            <a:extLst>
              <a:ext uri="{FF2B5EF4-FFF2-40B4-BE49-F238E27FC236}">
                <a16:creationId xmlns:a16="http://schemas.microsoft.com/office/drawing/2014/main" id="{62310575-3A78-4452-B66B-1143C8C0CCF2}"/>
              </a:ext>
            </a:extLst>
          </p:cNvPr>
          <p:cNvSpPr>
            <a:spLocks noGrp="1"/>
          </p:cNvSpPr>
          <p:nvPr>
            <p:ph type="body" sz="quarter" idx="11" hasCustomPrompt="1"/>
          </p:nvPr>
        </p:nvSpPr>
        <p:spPr>
          <a:xfrm>
            <a:off x="1647929" y="3420655"/>
            <a:ext cx="8347075" cy="342901"/>
          </a:xfrm>
        </p:spPr>
        <p:txBody>
          <a:bodyPr/>
          <a:lstStyle>
            <a:lvl1pPr marL="0" indent="0" algn="r">
              <a:buNone/>
              <a:defRPr>
                <a:solidFill>
                  <a:schemeClr val="bg1"/>
                </a:solidFill>
              </a:defRPr>
            </a:lvl1pPr>
          </a:lstStyle>
          <a:p>
            <a:pPr lvl="0"/>
            <a:r>
              <a:rPr lang="pl-PL" sz="1400" err="1"/>
              <a:t>Presented</a:t>
            </a:r>
            <a:r>
              <a:rPr lang="pl-PL" sz="1400"/>
              <a:t> by Hicron</a:t>
            </a:r>
          </a:p>
        </p:txBody>
      </p:sp>
    </p:spTree>
    <p:extLst>
      <p:ext uri="{BB962C8B-B14F-4D97-AF65-F5344CB8AC3E}">
        <p14:creationId xmlns:p14="http://schemas.microsoft.com/office/powerpoint/2010/main" val="2208188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Układ niestandard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CE138A-5403-4169-9D4E-5BAE92C1FB2F}"/>
              </a:ext>
            </a:extLst>
          </p:cNvPr>
          <p:cNvSpPr>
            <a:spLocks noGrp="1"/>
          </p:cNvSpPr>
          <p:nvPr>
            <p:ph type="title"/>
          </p:nvPr>
        </p:nvSpPr>
        <p:spPr/>
        <p:txBody>
          <a:bodyPr/>
          <a:lstStyle/>
          <a:p>
            <a:r>
              <a:rPr lang="pl-PL"/>
              <a:t>Kliknij, aby edytować styl</a:t>
            </a:r>
          </a:p>
        </p:txBody>
      </p:sp>
      <p:sp>
        <p:nvSpPr>
          <p:cNvPr id="3" name="Symbol zastępczy numeru slajdu 2">
            <a:extLst>
              <a:ext uri="{FF2B5EF4-FFF2-40B4-BE49-F238E27FC236}">
                <a16:creationId xmlns:a16="http://schemas.microsoft.com/office/drawing/2014/main" id="{B6F9A5BF-A95C-4CEE-B055-AF00A693F6B1}"/>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831216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zekładka_biała">
    <p:bg>
      <p:bgPr>
        <a:solidFill>
          <a:schemeClr val="bg1"/>
        </a:solidFill>
        <a:effectLst/>
      </p:bgPr>
    </p:bg>
    <p:spTree>
      <p:nvGrpSpPr>
        <p:cNvPr id="1" name=""/>
        <p:cNvGrpSpPr/>
        <p:nvPr/>
      </p:nvGrpSpPr>
      <p:grpSpPr>
        <a:xfrm>
          <a:off x="0" y="0"/>
          <a:ext cx="0" cy="0"/>
          <a:chOff x="0" y="0"/>
          <a:chExt cx="0" cy="0"/>
        </a:xfrm>
      </p:grpSpPr>
      <p:sp>
        <p:nvSpPr>
          <p:cNvPr id="8" name="Symbol zastępczy tekstu 2">
            <a:extLst>
              <a:ext uri="{FF2B5EF4-FFF2-40B4-BE49-F238E27FC236}">
                <a16:creationId xmlns:a16="http://schemas.microsoft.com/office/drawing/2014/main" id="{F5D86A17-9014-459F-B2B0-87E938BB84B4}"/>
              </a:ext>
            </a:extLst>
          </p:cNvPr>
          <p:cNvSpPr>
            <a:spLocks noGrp="1"/>
          </p:cNvSpPr>
          <p:nvPr>
            <p:ph type="body" idx="1" hasCustomPrompt="1"/>
          </p:nvPr>
        </p:nvSpPr>
        <p:spPr>
          <a:xfrm>
            <a:off x="1913061" y="1209674"/>
            <a:ext cx="8346829" cy="2095501"/>
          </a:xfrm>
        </p:spPr>
        <p:txBody>
          <a:bodyPr>
            <a:noAutofit/>
          </a:bodyPr>
          <a:lstStyle>
            <a:lvl1pPr marL="0" indent="0" algn="ctr">
              <a:buNone/>
              <a:defRPr sz="11500" b="1">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TYTUŁ</a:t>
            </a:r>
          </a:p>
        </p:txBody>
      </p:sp>
      <p:sp>
        <p:nvSpPr>
          <p:cNvPr id="3" name="Symbol zastępczy tekstu 2">
            <a:extLst>
              <a:ext uri="{FF2B5EF4-FFF2-40B4-BE49-F238E27FC236}">
                <a16:creationId xmlns:a16="http://schemas.microsoft.com/office/drawing/2014/main" id="{38CADA9A-8347-49C4-AFAA-018AD8563920}"/>
              </a:ext>
            </a:extLst>
          </p:cNvPr>
          <p:cNvSpPr>
            <a:spLocks noGrp="1"/>
          </p:cNvSpPr>
          <p:nvPr>
            <p:ph type="body" idx="10" hasCustomPrompt="1"/>
          </p:nvPr>
        </p:nvSpPr>
        <p:spPr>
          <a:xfrm>
            <a:off x="1913060" y="2924175"/>
            <a:ext cx="8346829" cy="1133475"/>
          </a:xfrm>
        </p:spPr>
        <p:txBody>
          <a:bodyPr>
            <a:noAutofit/>
          </a:bodyPr>
          <a:lstStyle>
            <a:lvl1pPr marL="0" indent="0" algn="ctr">
              <a:lnSpc>
                <a:spcPct val="100000"/>
              </a:lnSpc>
              <a:buNone/>
              <a:defRPr sz="6000" b="1">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SLAJDU</a:t>
            </a:r>
          </a:p>
        </p:txBody>
      </p:sp>
      <p:sp>
        <p:nvSpPr>
          <p:cNvPr id="4" name="Symbol zastępczy tekstu 2">
            <a:extLst>
              <a:ext uri="{FF2B5EF4-FFF2-40B4-BE49-F238E27FC236}">
                <a16:creationId xmlns:a16="http://schemas.microsoft.com/office/drawing/2014/main" id="{94F1B82E-14BD-4A54-8070-B8E0544141B5}"/>
              </a:ext>
            </a:extLst>
          </p:cNvPr>
          <p:cNvSpPr>
            <a:spLocks noGrp="1"/>
          </p:cNvSpPr>
          <p:nvPr>
            <p:ph type="body" idx="11" hasCustomPrompt="1"/>
          </p:nvPr>
        </p:nvSpPr>
        <p:spPr>
          <a:xfrm>
            <a:off x="1913063" y="3886201"/>
            <a:ext cx="8365877" cy="1133475"/>
          </a:xfrm>
        </p:spPr>
        <p:txBody>
          <a:bodyPr>
            <a:noAutofit/>
          </a:bodyPr>
          <a:lstStyle>
            <a:lvl1pPr marL="0" indent="0" algn="ctr">
              <a:buNone/>
              <a:defRPr sz="6000" b="1">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PRZEKŁADKOWEGO</a:t>
            </a:r>
          </a:p>
        </p:txBody>
      </p:sp>
    </p:spTree>
    <p:extLst>
      <p:ext uri="{BB962C8B-B14F-4D97-AF65-F5344CB8AC3E}">
        <p14:creationId xmlns:p14="http://schemas.microsoft.com/office/powerpoint/2010/main" val="2680556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88FB03C-8BD3-4884-AF9C-8906AFFBC931}"/>
              </a:ext>
            </a:extLst>
          </p:cNvPr>
          <p:cNvSpPr>
            <a:spLocks noGrp="1"/>
          </p:cNvSpPr>
          <p:nvPr>
            <p:ph sz="half" idx="1" hasCustomPrompt="1"/>
          </p:nvPr>
        </p:nvSpPr>
        <p:spPr>
          <a:xfrm>
            <a:off x="6345537" y="2088571"/>
            <a:ext cx="5280404" cy="4088391"/>
          </a:xfrm>
        </p:spPr>
        <p:txBody>
          <a:bodyPr/>
          <a:lstStyle>
            <a:lvl1pPr>
              <a:defRPr sz="2400"/>
            </a:lvl1pPr>
            <a:lvl2pPr>
              <a:defRPr sz="2000"/>
            </a:lvl2pPr>
            <a:lvl3pPr>
              <a:defRPr sz="1800"/>
            </a:lvl3pPr>
            <a:lvl4pPr>
              <a:defRPr sz="1600"/>
            </a:lvl4pPr>
            <a:lvl5pPr>
              <a:defRPr sz="1600"/>
            </a:lvl5pPr>
          </a:lstStyle>
          <a:p>
            <a:pPr lvl="0"/>
            <a:r>
              <a:rPr lang="pl-PL"/>
              <a:t>Pierwszy poziom</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9E7AB0B2-2BA6-42EA-8C38-7B08343BF803}"/>
              </a:ext>
            </a:extLst>
          </p:cNvPr>
          <p:cNvSpPr>
            <a:spLocks noGrp="1"/>
          </p:cNvSpPr>
          <p:nvPr>
            <p:ph sz="half" idx="2" hasCustomPrompt="1"/>
          </p:nvPr>
        </p:nvSpPr>
        <p:spPr>
          <a:xfrm>
            <a:off x="506603" y="2088571"/>
            <a:ext cx="5315575" cy="4088392"/>
          </a:xfrm>
        </p:spPr>
        <p:txBody>
          <a:bodyPr/>
          <a:lstStyle>
            <a:lvl1pPr>
              <a:defRPr sz="2400"/>
            </a:lvl1pPr>
            <a:lvl2pPr>
              <a:defRPr sz="2000"/>
            </a:lvl2pPr>
            <a:lvl3pPr>
              <a:defRPr sz="1800"/>
            </a:lvl3pPr>
            <a:lvl4pPr>
              <a:defRPr sz="1600"/>
            </a:lvl4pPr>
            <a:lvl5pPr>
              <a:defRPr sz="1600"/>
            </a:lvl5pPr>
          </a:lstStyle>
          <a:p>
            <a:pPr lvl="0"/>
            <a:r>
              <a:rPr lang="pl-PL"/>
              <a:t>Pierwszy poziom</a:t>
            </a:r>
          </a:p>
          <a:p>
            <a:pPr lvl="1"/>
            <a:r>
              <a:rPr lang="pl-PL"/>
              <a:t>Drugi poziom</a:t>
            </a:r>
          </a:p>
          <a:p>
            <a:pPr lvl="2"/>
            <a:r>
              <a:rPr lang="pl-PL"/>
              <a:t>Trzeci poziom</a:t>
            </a:r>
          </a:p>
          <a:p>
            <a:pPr lvl="3"/>
            <a:r>
              <a:rPr lang="pl-PL"/>
              <a:t>Czwarty poziom</a:t>
            </a:r>
          </a:p>
          <a:p>
            <a:pPr lvl="4"/>
            <a:r>
              <a:rPr lang="pl-PL"/>
              <a:t>Piąty poziom</a:t>
            </a:r>
          </a:p>
        </p:txBody>
      </p:sp>
      <p:sp>
        <p:nvSpPr>
          <p:cNvPr id="10" name="Symbol zastępczy numeru slajdu 5">
            <a:extLst>
              <a:ext uri="{FF2B5EF4-FFF2-40B4-BE49-F238E27FC236}">
                <a16:creationId xmlns:a16="http://schemas.microsoft.com/office/drawing/2014/main" id="{6505EFD9-B02E-4B66-903B-30B8114C9FFC}"/>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
        <p:nvSpPr>
          <p:cNvPr id="12" name="Tytuł 1">
            <a:extLst>
              <a:ext uri="{FF2B5EF4-FFF2-40B4-BE49-F238E27FC236}">
                <a16:creationId xmlns:a16="http://schemas.microsoft.com/office/drawing/2014/main" id="{3570129C-0E7A-47D0-BC4D-83E60FB1DA3D}"/>
              </a:ext>
            </a:extLst>
          </p:cNvPr>
          <p:cNvSpPr>
            <a:spLocks noGrp="1"/>
          </p:cNvSpPr>
          <p:nvPr>
            <p:ph type="title" hasCustomPrompt="1"/>
          </p:nvPr>
        </p:nvSpPr>
        <p:spPr>
          <a:xfrm>
            <a:off x="1657351" y="971431"/>
            <a:ext cx="8420884" cy="785005"/>
          </a:xfrm>
        </p:spPr>
        <p:txBody>
          <a:bodyPr>
            <a:normAutofit/>
          </a:bodyPr>
          <a:lstStyle>
            <a:lvl1pPr algn="l">
              <a:defRPr sz="3200"/>
            </a:lvl1pPr>
          </a:lstStyle>
          <a:p>
            <a:r>
              <a:rPr lang="pl-PL"/>
              <a:t>TYTUŁ SLAJDU</a:t>
            </a:r>
          </a:p>
        </p:txBody>
      </p:sp>
    </p:spTree>
    <p:extLst>
      <p:ext uri="{BB962C8B-B14F-4D97-AF65-F5344CB8AC3E}">
        <p14:creationId xmlns:p14="http://schemas.microsoft.com/office/powerpoint/2010/main" val="3552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wa elementy zawartości_tytuł_podkreślony">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88FB03C-8BD3-4884-AF9C-8906AFFBC931}"/>
              </a:ext>
            </a:extLst>
          </p:cNvPr>
          <p:cNvSpPr>
            <a:spLocks noGrp="1"/>
          </p:cNvSpPr>
          <p:nvPr>
            <p:ph sz="half" idx="1" hasCustomPrompt="1"/>
          </p:nvPr>
        </p:nvSpPr>
        <p:spPr>
          <a:xfrm>
            <a:off x="6345537" y="2088571"/>
            <a:ext cx="5280404" cy="4088391"/>
          </a:xfrm>
        </p:spPr>
        <p:txBody>
          <a:bodyPr/>
          <a:lstStyle>
            <a:lvl1pPr>
              <a:defRPr sz="2400"/>
            </a:lvl1pPr>
            <a:lvl2pPr>
              <a:defRPr sz="2000"/>
            </a:lvl2pPr>
            <a:lvl3pPr>
              <a:defRPr sz="1800"/>
            </a:lvl3pPr>
            <a:lvl4pPr>
              <a:defRPr sz="1600"/>
            </a:lvl4pPr>
            <a:lvl5pPr>
              <a:defRPr sz="1600"/>
            </a:lvl5pPr>
          </a:lstStyle>
          <a:p>
            <a:pPr lvl="0"/>
            <a:r>
              <a:rPr lang="pl-PL"/>
              <a:t>Pierwszy poziom</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9E7AB0B2-2BA6-42EA-8C38-7B08343BF803}"/>
              </a:ext>
            </a:extLst>
          </p:cNvPr>
          <p:cNvSpPr>
            <a:spLocks noGrp="1"/>
          </p:cNvSpPr>
          <p:nvPr>
            <p:ph sz="half" idx="2" hasCustomPrompt="1"/>
          </p:nvPr>
        </p:nvSpPr>
        <p:spPr>
          <a:xfrm>
            <a:off x="506603" y="2088571"/>
            <a:ext cx="5315575" cy="4088392"/>
          </a:xfrm>
        </p:spPr>
        <p:txBody>
          <a:bodyPr/>
          <a:lstStyle>
            <a:lvl1pPr>
              <a:defRPr sz="2400"/>
            </a:lvl1pPr>
            <a:lvl2pPr>
              <a:defRPr sz="2000"/>
            </a:lvl2pPr>
            <a:lvl3pPr>
              <a:defRPr sz="1800"/>
            </a:lvl3pPr>
            <a:lvl4pPr>
              <a:defRPr sz="1600"/>
            </a:lvl4pPr>
            <a:lvl5pPr>
              <a:defRPr sz="1600"/>
            </a:lvl5pPr>
          </a:lstStyle>
          <a:p>
            <a:pPr lvl="0"/>
            <a:r>
              <a:rPr lang="pl-PL"/>
              <a:t>Pierwszy poziom</a:t>
            </a:r>
          </a:p>
          <a:p>
            <a:pPr lvl="1"/>
            <a:r>
              <a:rPr lang="pl-PL"/>
              <a:t>Drugi poziom</a:t>
            </a:r>
          </a:p>
          <a:p>
            <a:pPr lvl="2"/>
            <a:r>
              <a:rPr lang="pl-PL"/>
              <a:t>Trzeci poziom</a:t>
            </a:r>
          </a:p>
          <a:p>
            <a:pPr lvl="3"/>
            <a:r>
              <a:rPr lang="pl-PL"/>
              <a:t>Czwarty poziom</a:t>
            </a:r>
          </a:p>
          <a:p>
            <a:pPr lvl="4"/>
            <a:r>
              <a:rPr lang="pl-PL"/>
              <a:t>Piąty poziom</a:t>
            </a:r>
          </a:p>
        </p:txBody>
      </p:sp>
      <p:sp>
        <p:nvSpPr>
          <p:cNvPr id="10" name="Symbol zastępczy numeru slajdu 5">
            <a:extLst>
              <a:ext uri="{FF2B5EF4-FFF2-40B4-BE49-F238E27FC236}">
                <a16:creationId xmlns:a16="http://schemas.microsoft.com/office/drawing/2014/main" id="{6505EFD9-B02E-4B66-903B-30B8114C9FFC}"/>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
        <p:nvSpPr>
          <p:cNvPr id="12" name="Tytuł 1">
            <a:extLst>
              <a:ext uri="{FF2B5EF4-FFF2-40B4-BE49-F238E27FC236}">
                <a16:creationId xmlns:a16="http://schemas.microsoft.com/office/drawing/2014/main" id="{3570129C-0E7A-47D0-BC4D-83E60FB1DA3D}"/>
              </a:ext>
            </a:extLst>
          </p:cNvPr>
          <p:cNvSpPr>
            <a:spLocks noGrp="1"/>
          </p:cNvSpPr>
          <p:nvPr>
            <p:ph type="title" hasCustomPrompt="1"/>
          </p:nvPr>
        </p:nvSpPr>
        <p:spPr>
          <a:xfrm>
            <a:off x="1657351" y="971431"/>
            <a:ext cx="8420884" cy="785005"/>
          </a:xfrm>
        </p:spPr>
        <p:txBody>
          <a:bodyPr>
            <a:normAutofit/>
          </a:bodyPr>
          <a:lstStyle>
            <a:lvl1pPr algn="l">
              <a:defRPr sz="3200"/>
            </a:lvl1pPr>
          </a:lstStyle>
          <a:p>
            <a:r>
              <a:rPr lang="pl-PL"/>
              <a:t>TYTUŁ SLAJDU</a:t>
            </a:r>
          </a:p>
        </p:txBody>
      </p:sp>
    </p:spTree>
    <p:extLst>
      <p:ext uri="{BB962C8B-B14F-4D97-AF65-F5344CB8AC3E}">
        <p14:creationId xmlns:p14="http://schemas.microsoft.com/office/powerpoint/2010/main" val="1055253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ajd z treścią">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9E7AB0B2-2BA6-42EA-8C38-7B08343BF803}"/>
              </a:ext>
            </a:extLst>
          </p:cNvPr>
          <p:cNvSpPr>
            <a:spLocks noGrp="1"/>
          </p:cNvSpPr>
          <p:nvPr>
            <p:ph sz="half" idx="2" hasCustomPrompt="1"/>
          </p:nvPr>
        </p:nvSpPr>
        <p:spPr>
          <a:xfrm>
            <a:off x="1725283" y="4166559"/>
            <a:ext cx="8344325" cy="1984524"/>
          </a:xfrm>
        </p:spPr>
        <p:txBody>
          <a:bodyPr>
            <a:normAutofit/>
          </a:bodyPr>
          <a:lstStyle>
            <a:lvl1pPr marL="0" indent="0">
              <a:buNone/>
              <a:defRPr sz="2000"/>
            </a:lvl1pPr>
            <a:lvl2pPr>
              <a:defRPr sz="2000"/>
            </a:lvl2pPr>
            <a:lvl3pPr>
              <a:defRPr sz="1800"/>
            </a:lvl3pPr>
            <a:lvl4pPr>
              <a:defRPr sz="1600"/>
            </a:lvl4pPr>
            <a:lvl5pPr>
              <a:defRPr sz="1600"/>
            </a:lvl5pPr>
          </a:lstStyle>
          <a:p>
            <a:pPr lvl="0"/>
            <a:r>
              <a:rPr lang="pl-PL" b="0" i="0" err="1">
                <a:solidFill>
                  <a:srgbClr val="000000"/>
                </a:solidFill>
                <a:effectLst/>
                <a:latin typeface="Open Sans" panose="020B0606030504020204" pitchFamily="34" charset="0"/>
              </a:rPr>
              <a:t>Lorem</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ipsum</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dolor</a:t>
            </a:r>
            <a:r>
              <a:rPr lang="pl-PL" b="0" i="0">
                <a:solidFill>
                  <a:srgbClr val="000000"/>
                </a:solidFill>
                <a:effectLst/>
                <a:latin typeface="Open Sans" panose="020B0606030504020204" pitchFamily="34" charset="0"/>
              </a:rPr>
              <a:t> sit </a:t>
            </a:r>
            <a:r>
              <a:rPr lang="pl-PL" b="0" i="0" err="1">
                <a:solidFill>
                  <a:srgbClr val="000000"/>
                </a:solidFill>
                <a:effectLst/>
                <a:latin typeface="Open Sans" panose="020B0606030504020204" pitchFamily="34" charset="0"/>
              </a:rPr>
              <a:t>amet</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consectetur</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adipiscing</a:t>
            </a:r>
            <a:r>
              <a:rPr lang="pl-PL" b="0" i="0">
                <a:solidFill>
                  <a:srgbClr val="000000"/>
                </a:solidFill>
                <a:effectLst/>
                <a:latin typeface="Open Sans" panose="020B0606030504020204" pitchFamily="34" charset="0"/>
              </a:rPr>
              <a:t> elit, </a:t>
            </a:r>
            <a:r>
              <a:rPr lang="pl-PL" b="0" i="0" err="1">
                <a:solidFill>
                  <a:srgbClr val="000000"/>
                </a:solidFill>
                <a:effectLst/>
                <a:latin typeface="Open Sans" panose="020B0606030504020204" pitchFamily="34" charset="0"/>
              </a:rPr>
              <a:t>sed</a:t>
            </a:r>
            <a:r>
              <a:rPr lang="pl-PL" b="0" i="0">
                <a:solidFill>
                  <a:srgbClr val="000000"/>
                </a:solidFill>
                <a:effectLst/>
                <a:latin typeface="Open Sans" panose="020B0606030504020204" pitchFamily="34" charset="0"/>
              </a:rPr>
              <a:t> do </a:t>
            </a:r>
            <a:r>
              <a:rPr lang="pl-PL" b="0" i="0" err="1">
                <a:solidFill>
                  <a:srgbClr val="000000"/>
                </a:solidFill>
                <a:effectLst/>
                <a:latin typeface="Open Sans" panose="020B0606030504020204" pitchFamily="34" charset="0"/>
              </a:rPr>
              <a:t>eiusmod</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tempor</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incididunt</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ut</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labore</a:t>
            </a:r>
            <a:r>
              <a:rPr lang="pl-PL" b="0" i="0">
                <a:solidFill>
                  <a:srgbClr val="000000"/>
                </a:solidFill>
                <a:effectLst/>
                <a:latin typeface="Open Sans" panose="020B0606030504020204" pitchFamily="34" charset="0"/>
              </a:rPr>
              <a:t> et </a:t>
            </a:r>
            <a:r>
              <a:rPr lang="pl-PL" b="0" i="0" err="1">
                <a:solidFill>
                  <a:srgbClr val="000000"/>
                </a:solidFill>
                <a:effectLst/>
                <a:latin typeface="Open Sans" panose="020B0606030504020204" pitchFamily="34" charset="0"/>
              </a:rPr>
              <a:t>dolore</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magna</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aliqua</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Ut</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enim</a:t>
            </a:r>
            <a:r>
              <a:rPr lang="pl-PL" b="0" i="0">
                <a:solidFill>
                  <a:srgbClr val="000000"/>
                </a:solidFill>
                <a:effectLst/>
                <a:latin typeface="Open Sans" panose="020B0606030504020204" pitchFamily="34" charset="0"/>
              </a:rPr>
              <a:t> ad </a:t>
            </a:r>
            <a:r>
              <a:rPr lang="pl-PL" b="0" i="0" err="1">
                <a:solidFill>
                  <a:srgbClr val="000000"/>
                </a:solidFill>
                <a:effectLst/>
                <a:latin typeface="Open Sans" panose="020B0606030504020204" pitchFamily="34" charset="0"/>
              </a:rPr>
              <a:t>minim</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veniam</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quis</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nostrud</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exercitation</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ullamco</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laboris</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nisi</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ut</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aliquip</a:t>
            </a:r>
            <a:r>
              <a:rPr lang="pl-PL" b="0" i="0">
                <a:solidFill>
                  <a:srgbClr val="000000"/>
                </a:solidFill>
                <a:effectLst/>
                <a:latin typeface="Open Sans" panose="020B0606030504020204" pitchFamily="34" charset="0"/>
              </a:rPr>
              <a:t> ex </a:t>
            </a:r>
            <a:r>
              <a:rPr lang="pl-PL" b="0" i="0" err="1">
                <a:solidFill>
                  <a:srgbClr val="000000"/>
                </a:solidFill>
                <a:effectLst/>
                <a:latin typeface="Open Sans" panose="020B0606030504020204" pitchFamily="34" charset="0"/>
              </a:rPr>
              <a:t>ea</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commodo</a:t>
            </a:r>
            <a:r>
              <a:rPr lang="pl-PL" b="0" i="0">
                <a:solidFill>
                  <a:srgbClr val="000000"/>
                </a:solidFill>
                <a:effectLst/>
                <a:latin typeface="Open Sans" panose="020B0606030504020204" pitchFamily="34" charset="0"/>
              </a:rPr>
              <a:t> </a:t>
            </a:r>
            <a:r>
              <a:rPr lang="pl-PL" b="0" i="0" err="1">
                <a:solidFill>
                  <a:srgbClr val="000000"/>
                </a:solidFill>
                <a:effectLst/>
                <a:latin typeface="Open Sans" panose="020B0606030504020204" pitchFamily="34" charset="0"/>
              </a:rPr>
              <a:t>consequat</a:t>
            </a:r>
            <a:r>
              <a:rPr lang="pl-PL" b="0" i="0">
                <a:solidFill>
                  <a:srgbClr val="000000"/>
                </a:solidFill>
                <a:effectLst/>
                <a:latin typeface="Open Sans" panose="020B0606030504020204" pitchFamily="34" charset="0"/>
              </a:rPr>
              <a:t>.</a:t>
            </a:r>
            <a:endParaRPr lang="pl-PL"/>
          </a:p>
        </p:txBody>
      </p:sp>
      <p:sp>
        <p:nvSpPr>
          <p:cNvPr id="10" name="Symbol zastępczy numeru slajdu 5">
            <a:extLst>
              <a:ext uri="{FF2B5EF4-FFF2-40B4-BE49-F238E27FC236}">
                <a16:creationId xmlns:a16="http://schemas.microsoft.com/office/drawing/2014/main" id="{6505EFD9-B02E-4B66-903B-30B8114C9FFC}"/>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
        <p:nvSpPr>
          <p:cNvPr id="12" name="Tytuł 1">
            <a:extLst>
              <a:ext uri="{FF2B5EF4-FFF2-40B4-BE49-F238E27FC236}">
                <a16:creationId xmlns:a16="http://schemas.microsoft.com/office/drawing/2014/main" id="{3570129C-0E7A-47D0-BC4D-83E60FB1DA3D}"/>
              </a:ext>
            </a:extLst>
          </p:cNvPr>
          <p:cNvSpPr>
            <a:spLocks noGrp="1"/>
          </p:cNvSpPr>
          <p:nvPr>
            <p:ph type="title" hasCustomPrompt="1"/>
          </p:nvPr>
        </p:nvSpPr>
        <p:spPr>
          <a:xfrm>
            <a:off x="1009290" y="1514895"/>
            <a:ext cx="9060318" cy="785005"/>
          </a:xfrm>
        </p:spPr>
        <p:txBody>
          <a:bodyPr>
            <a:normAutofit/>
          </a:bodyPr>
          <a:lstStyle>
            <a:lvl1pPr algn="l">
              <a:defRPr sz="4800"/>
            </a:lvl1pPr>
          </a:lstStyle>
          <a:p>
            <a:r>
              <a:rPr lang="pl-PL"/>
              <a:t>TYTUŁ SLAJDU</a:t>
            </a:r>
          </a:p>
        </p:txBody>
      </p:sp>
      <p:sp>
        <p:nvSpPr>
          <p:cNvPr id="5" name="Symbol zastępczy zawartości 4">
            <a:extLst>
              <a:ext uri="{FF2B5EF4-FFF2-40B4-BE49-F238E27FC236}">
                <a16:creationId xmlns:a16="http://schemas.microsoft.com/office/drawing/2014/main" id="{CFE255E5-950B-4C88-84A3-661762F71A64}"/>
              </a:ext>
            </a:extLst>
          </p:cNvPr>
          <p:cNvSpPr>
            <a:spLocks noGrp="1"/>
          </p:cNvSpPr>
          <p:nvPr>
            <p:ph sz="quarter" idx="10" hasCustomPrompt="1"/>
          </p:nvPr>
        </p:nvSpPr>
        <p:spPr>
          <a:xfrm>
            <a:off x="3165989" y="2299900"/>
            <a:ext cx="6903619" cy="847725"/>
          </a:xfrm>
        </p:spPr>
        <p:txBody>
          <a:bodyPr>
            <a:noAutofit/>
          </a:bodyPr>
          <a:lstStyle>
            <a:lvl1pPr marL="0" indent="0">
              <a:buNone/>
              <a:defRPr sz="4800" b="1"/>
            </a:lvl1pPr>
          </a:lstStyle>
          <a:p>
            <a:pPr lvl="0"/>
            <a:r>
              <a:rPr lang="pl-PL"/>
              <a:t>TYTUŁ SLAJDU</a:t>
            </a:r>
          </a:p>
        </p:txBody>
      </p:sp>
    </p:spTree>
    <p:extLst>
      <p:ext uri="{BB962C8B-B14F-4D97-AF65-F5344CB8AC3E}">
        <p14:creationId xmlns:p14="http://schemas.microsoft.com/office/powerpoint/2010/main" val="515914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ść+Obra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8B75026E-B68B-4D73-A8D4-6B9CD26F1495}"/>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
        <p:nvSpPr>
          <p:cNvPr id="15" name="Tytuł 1">
            <a:extLst>
              <a:ext uri="{FF2B5EF4-FFF2-40B4-BE49-F238E27FC236}">
                <a16:creationId xmlns:a16="http://schemas.microsoft.com/office/drawing/2014/main" id="{EA18F28D-949B-427F-836E-F8FBF6502BA9}"/>
              </a:ext>
            </a:extLst>
          </p:cNvPr>
          <p:cNvSpPr>
            <a:spLocks noGrp="1"/>
          </p:cNvSpPr>
          <p:nvPr>
            <p:ph type="title" hasCustomPrompt="1"/>
          </p:nvPr>
        </p:nvSpPr>
        <p:spPr>
          <a:xfrm>
            <a:off x="1657351" y="971431"/>
            <a:ext cx="8420884" cy="785005"/>
          </a:xfrm>
        </p:spPr>
        <p:txBody>
          <a:bodyPr>
            <a:normAutofit/>
          </a:bodyPr>
          <a:lstStyle>
            <a:lvl1pPr algn="l">
              <a:defRPr sz="3200"/>
            </a:lvl1pPr>
          </a:lstStyle>
          <a:p>
            <a:r>
              <a:rPr lang="pl-PL"/>
              <a:t>TYTUŁ SLAJDU</a:t>
            </a:r>
          </a:p>
        </p:txBody>
      </p:sp>
      <p:sp>
        <p:nvSpPr>
          <p:cNvPr id="3" name="Symbol zastępczy tekstu 2">
            <a:extLst>
              <a:ext uri="{FF2B5EF4-FFF2-40B4-BE49-F238E27FC236}">
                <a16:creationId xmlns:a16="http://schemas.microsoft.com/office/drawing/2014/main" id="{B43E8B9E-926F-4FB1-923A-6FCC84FB5D1C}"/>
              </a:ext>
            </a:extLst>
          </p:cNvPr>
          <p:cNvSpPr>
            <a:spLocks noGrp="1"/>
          </p:cNvSpPr>
          <p:nvPr>
            <p:ph type="body" sz="quarter" idx="14" hasCustomPrompt="1"/>
          </p:nvPr>
        </p:nvSpPr>
        <p:spPr>
          <a:xfrm>
            <a:off x="525463" y="2088571"/>
            <a:ext cx="5241282" cy="3922713"/>
          </a:xfrm>
        </p:spPr>
        <p:txBody>
          <a:bodyPr>
            <a:normAutofit/>
          </a:bodyPr>
          <a:lstStyle>
            <a:lvl1pPr marL="0" indent="0">
              <a:buFont typeface="Arial" panose="020B0604020202020204" pitchFamily="34" charset="0"/>
              <a:buNone/>
              <a:defRPr sz="1800"/>
            </a:lvl1pPr>
          </a:lstStyle>
          <a:p>
            <a:pPr lvl="0"/>
            <a:r>
              <a:rPr lang="pl-PL"/>
              <a:t>Tutaj wpisz treść: </a:t>
            </a:r>
          </a:p>
          <a:p>
            <a:pPr lvl="0"/>
            <a:endParaRPr lang="pl-PL"/>
          </a:p>
          <a:p>
            <a:pPr lvl="0"/>
            <a:endParaRPr lang="pl-PL"/>
          </a:p>
        </p:txBody>
      </p:sp>
      <p:sp>
        <p:nvSpPr>
          <p:cNvPr id="10" name="Symbol zastępczy obrazu 7">
            <a:extLst>
              <a:ext uri="{FF2B5EF4-FFF2-40B4-BE49-F238E27FC236}">
                <a16:creationId xmlns:a16="http://schemas.microsoft.com/office/drawing/2014/main" id="{02F2695F-7376-4693-A77D-20D8B6D5E420}"/>
              </a:ext>
            </a:extLst>
          </p:cNvPr>
          <p:cNvSpPr>
            <a:spLocks noGrp="1"/>
          </p:cNvSpPr>
          <p:nvPr>
            <p:ph type="pic" sz="quarter" idx="10"/>
          </p:nvPr>
        </p:nvSpPr>
        <p:spPr>
          <a:xfrm>
            <a:off x="6538980" y="1922898"/>
            <a:ext cx="5756563" cy="4433451"/>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lstStyle>
            <a:lvl1pPr marL="0" indent="0">
              <a:buNone/>
              <a:defRPr baseline="0">
                <a:noFill/>
              </a:defRPr>
            </a:lvl1pPr>
          </a:lstStyle>
          <a:p>
            <a:endParaRPr lang="pl-PL"/>
          </a:p>
        </p:txBody>
      </p:sp>
    </p:spTree>
    <p:extLst>
      <p:ext uri="{BB962C8B-B14F-4D97-AF65-F5344CB8AC3E}">
        <p14:creationId xmlns:p14="http://schemas.microsoft.com/office/powerpoint/2010/main" val="1384571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Ikony+Treś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ymbol zastępczy obrazu 6">
            <a:extLst>
              <a:ext uri="{FF2B5EF4-FFF2-40B4-BE49-F238E27FC236}">
                <a16:creationId xmlns:a16="http://schemas.microsoft.com/office/drawing/2014/main" id="{2B2DE484-5801-4250-BA2D-6FED122FC82C}"/>
              </a:ext>
            </a:extLst>
          </p:cNvPr>
          <p:cNvSpPr>
            <a:spLocks noGrp="1"/>
          </p:cNvSpPr>
          <p:nvPr>
            <p:ph type="pic" sz="quarter" idx="13" hasCustomPrompt="1"/>
          </p:nvPr>
        </p:nvSpPr>
        <p:spPr>
          <a:xfrm>
            <a:off x="4119298" y="3155753"/>
            <a:ext cx="1150747" cy="1075398"/>
          </a:xfrm>
        </p:spPr>
        <p:txBody>
          <a:bodyPr>
            <a:noAutofit/>
          </a:bodyPr>
          <a:lstStyle>
            <a:lvl1pPr>
              <a:defRPr sz="1200"/>
            </a:lvl1pPr>
          </a:lstStyle>
          <a:p>
            <a:r>
              <a:rPr lang="pl-PL"/>
              <a:t>Wstaw obraz</a:t>
            </a:r>
          </a:p>
        </p:txBody>
      </p:sp>
      <p:sp>
        <p:nvSpPr>
          <p:cNvPr id="8" name="Symbol zastępczy numeru slajdu 5">
            <a:extLst>
              <a:ext uri="{FF2B5EF4-FFF2-40B4-BE49-F238E27FC236}">
                <a16:creationId xmlns:a16="http://schemas.microsoft.com/office/drawing/2014/main" id="{8B75026E-B68B-4D73-A8D4-6B9CD26F1495}"/>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
        <p:nvSpPr>
          <p:cNvPr id="15" name="Tytuł 1">
            <a:extLst>
              <a:ext uri="{FF2B5EF4-FFF2-40B4-BE49-F238E27FC236}">
                <a16:creationId xmlns:a16="http://schemas.microsoft.com/office/drawing/2014/main" id="{EA18F28D-949B-427F-836E-F8FBF6502BA9}"/>
              </a:ext>
            </a:extLst>
          </p:cNvPr>
          <p:cNvSpPr>
            <a:spLocks noGrp="1"/>
          </p:cNvSpPr>
          <p:nvPr>
            <p:ph type="title" hasCustomPrompt="1"/>
          </p:nvPr>
        </p:nvSpPr>
        <p:spPr>
          <a:xfrm>
            <a:off x="3118921" y="1231367"/>
            <a:ext cx="7320479" cy="785005"/>
          </a:xfrm>
        </p:spPr>
        <p:txBody>
          <a:bodyPr>
            <a:normAutofit/>
          </a:bodyPr>
          <a:lstStyle>
            <a:lvl1pPr algn="l">
              <a:defRPr sz="3200"/>
            </a:lvl1pPr>
          </a:lstStyle>
          <a:p>
            <a:r>
              <a:rPr lang="pl-PL"/>
              <a:t>SLAJD Z IKONAMI</a:t>
            </a:r>
          </a:p>
        </p:txBody>
      </p:sp>
      <p:sp>
        <p:nvSpPr>
          <p:cNvPr id="16" name="Symbol zastępczy zawartości 3">
            <a:extLst>
              <a:ext uri="{FF2B5EF4-FFF2-40B4-BE49-F238E27FC236}">
                <a16:creationId xmlns:a16="http://schemas.microsoft.com/office/drawing/2014/main" id="{D19B0999-C8D9-49ED-8070-3F6661F0FECB}"/>
              </a:ext>
            </a:extLst>
          </p:cNvPr>
          <p:cNvSpPr>
            <a:spLocks noGrp="1"/>
          </p:cNvSpPr>
          <p:nvPr>
            <p:ph sz="half" idx="2" hasCustomPrompt="1"/>
          </p:nvPr>
        </p:nvSpPr>
        <p:spPr>
          <a:xfrm>
            <a:off x="3414447" y="4551235"/>
            <a:ext cx="2560447" cy="1075398"/>
          </a:xfrm>
        </p:spPr>
        <p:txBody>
          <a:bodyPr>
            <a:normAutofit/>
          </a:bodyPr>
          <a:lstStyle>
            <a:lvl1pPr marL="0" indent="0" algn="ctr">
              <a:buNone/>
              <a:defRPr sz="1600"/>
            </a:lvl1pPr>
            <a:lvl2pPr>
              <a:defRPr sz="2000"/>
            </a:lvl2pPr>
            <a:lvl3pPr>
              <a:defRPr sz="1800"/>
            </a:lvl3pPr>
            <a:lvl4pPr>
              <a:defRPr sz="1600"/>
            </a:lvl4pPr>
            <a:lvl5pPr>
              <a:defRPr sz="1600"/>
            </a:lvl5pPr>
          </a:lstStyle>
          <a:p>
            <a:pPr lvl="0"/>
            <a:r>
              <a:rPr lang="pl-PL"/>
              <a:t>Treść</a:t>
            </a:r>
          </a:p>
        </p:txBody>
      </p:sp>
      <p:sp>
        <p:nvSpPr>
          <p:cNvPr id="6" name="Symbol zastępczy obrazu 6">
            <a:extLst>
              <a:ext uri="{FF2B5EF4-FFF2-40B4-BE49-F238E27FC236}">
                <a16:creationId xmlns:a16="http://schemas.microsoft.com/office/drawing/2014/main" id="{0E2BD121-CEC5-42AD-A794-2DEF2D665D46}"/>
              </a:ext>
            </a:extLst>
          </p:cNvPr>
          <p:cNvSpPr>
            <a:spLocks noGrp="1"/>
          </p:cNvSpPr>
          <p:nvPr>
            <p:ph type="pic" sz="quarter" idx="14" hasCustomPrompt="1"/>
          </p:nvPr>
        </p:nvSpPr>
        <p:spPr>
          <a:xfrm>
            <a:off x="1357048" y="3155753"/>
            <a:ext cx="1150747" cy="1075398"/>
          </a:xfrm>
        </p:spPr>
        <p:txBody>
          <a:bodyPr>
            <a:noAutofit/>
          </a:bodyPr>
          <a:lstStyle>
            <a:lvl1pPr>
              <a:defRPr sz="1200"/>
            </a:lvl1pPr>
          </a:lstStyle>
          <a:p>
            <a:r>
              <a:rPr lang="pl-PL"/>
              <a:t>Wstaw obraz</a:t>
            </a:r>
          </a:p>
        </p:txBody>
      </p:sp>
      <p:sp>
        <p:nvSpPr>
          <p:cNvPr id="9" name="Symbol zastępczy zawartości 3">
            <a:extLst>
              <a:ext uri="{FF2B5EF4-FFF2-40B4-BE49-F238E27FC236}">
                <a16:creationId xmlns:a16="http://schemas.microsoft.com/office/drawing/2014/main" id="{790CCD75-1690-44EE-9B64-430BF38C2CE1}"/>
              </a:ext>
            </a:extLst>
          </p:cNvPr>
          <p:cNvSpPr>
            <a:spLocks noGrp="1"/>
          </p:cNvSpPr>
          <p:nvPr>
            <p:ph sz="half" idx="15" hasCustomPrompt="1"/>
          </p:nvPr>
        </p:nvSpPr>
        <p:spPr>
          <a:xfrm>
            <a:off x="652197" y="4551235"/>
            <a:ext cx="2560447" cy="1075398"/>
          </a:xfrm>
        </p:spPr>
        <p:txBody>
          <a:bodyPr>
            <a:normAutofit/>
          </a:bodyPr>
          <a:lstStyle>
            <a:lvl1pPr marL="0" indent="0" algn="ctr">
              <a:buNone/>
              <a:defRPr sz="1600"/>
            </a:lvl1pPr>
            <a:lvl2pPr>
              <a:defRPr sz="2000"/>
            </a:lvl2pPr>
            <a:lvl3pPr>
              <a:defRPr sz="1800"/>
            </a:lvl3pPr>
            <a:lvl4pPr>
              <a:defRPr sz="1600"/>
            </a:lvl4pPr>
            <a:lvl5pPr>
              <a:defRPr sz="1600"/>
            </a:lvl5pPr>
          </a:lstStyle>
          <a:p>
            <a:pPr lvl="0"/>
            <a:r>
              <a:rPr lang="pl-PL"/>
              <a:t>Treść</a:t>
            </a:r>
          </a:p>
        </p:txBody>
      </p:sp>
      <p:sp>
        <p:nvSpPr>
          <p:cNvPr id="10" name="Symbol zastępczy obrazu 6">
            <a:extLst>
              <a:ext uri="{FF2B5EF4-FFF2-40B4-BE49-F238E27FC236}">
                <a16:creationId xmlns:a16="http://schemas.microsoft.com/office/drawing/2014/main" id="{DC4D91A8-A325-485C-83CA-B563DB451790}"/>
              </a:ext>
            </a:extLst>
          </p:cNvPr>
          <p:cNvSpPr>
            <a:spLocks noGrp="1"/>
          </p:cNvSpPr>
          <p:nvPr>
            <p:ph type="pic" sz="quarter" idx="16" hasCustomPrompt="1"/>
          </p:nvPr>
        </p:nvSpPr>
        <p:spPr>
          <a:xfrm>
            <a:off x="9684209" y="3155753"/>
            <a:ext cx="1150747" cy="1075398"/>
          </a:xfrm>
        </p:spPr>
        <p:txBody>
          <a:bodyPr>
            <a:noAutofit/>
          </a:bodyPr>
          <a:lstStyle>
            <a:lvl1pPr>
              <a:defRPr sz="1200"/>
            </a:lvl1pPr>
          </a:lstStyle>
          <a:p>
            <a:r>
              <a:rPr lang="pl-PL"/>
              <a:t>Wstaw obraz</a:t>
            </a:r>
          </a:p>
        </p:txBody>
      </p:sp>
      <p:sp>
        <p:nvSpPr>
          <p:cNvPr id="11" name="Symbol zastępczy zawartości 3">
            <a:extLst>
              <a:ext uri="{FF2B5EF4-FFF2-40B4-BE49-F238E27FC236}">
                <a16:creationId xmlns:a16="http://schemas.microsoft.com/office/drawing/2014/main" id="{10AD61A7-9759-4DEB-8A7D-DE595E4EF8DF}"/>
              </a:ext>
            </a:extLst>
          </p:cNvPr>
          <p:cNvSpPr>
            <a:spLocks noGrp="1"/>
          </p:cNvSpPr>
          <p:nvPr>
            <p:ph sz="half" idx="17" hasCustomPrompt="1"/>
          </p:nvPr>
        </p:nvSpPr>
        <p:spPr>
          <a:xfrm>
            <a:off x="8979358" y="4551235"/>
            <a:ext cx="2560447" cy="1075398"/>
          </a:xfrm>
        </p:spPr>
        <p:txBody>
          <a:bodyPr>
            <a:normAutofit/>
          </a:bodyPr>
          <a:lstStyle>
            <a:lvl1pPr marL="0" indent="0" algn="ctr">
              <a:buNone/>
              <a:defRPr sz="1600"/>
            </a:lvl1pPr>
            <a:lvl2pPr>
              <a:defRPr sz="2000"/>
            </a:lvl2pPr>
            <a:lvl3pPr>
              <a:defRPr sz="1800"/>
            </a:lvl3pPr>
            <a:lvl4pPr>
              <a:defRPr sz="1600"/>
            </a:lvl4pPr>
            <a:lvl5pPr>
              <a:defRPr sz="1600"/>
            </a:lvl5pPr>
          </a:lstStyle>
          <a:p>
            <a:pPr lvl="0"/>
            <a:r>
              <a:rPr lang="pl-PL"/>
              <a:t>Treść</a:t>
            </a:r>
          </a:p>
        </p:txBody>
      </p:sp>
      <p:sp>
        <p:nvSpPr>
          <p:cNvPr id="12" name="Symbol zastępczy obrazu 6">
            <a:extLst>
              <a:ext uri="{FF2B5EF4-FFF2-40B4-BE49-F238E27FC236}">
                <a16:creationId xmlns:a16="http://schemas.microsoft.com/office/drawing/2014/main" id="{F4F8BF67-FB7C-430E-AFE5-1F353E6C53E8}"/>
              </a:ext>
            </a:extLst>
          </p:cNvPr>
          <p:cNvSpPr>
            <a:spLocks noGrp="1"/>
          </p:cNvSpPr>
          <p:nvPr>
            <p:ph type="pic" sz="quarter" idx="18" hasCustomPrompt="1"/>
          </p:nvPr>
        </p:nvSpPr>
        <p:spPr>
          <a:xfrm>
            <a:off x="6921959" y="3155753"/>
            <a:ext cx="1150747" cy="1075398"/>
          </a:xfrm>
        </p:spPr>
        <p:txBody>
          <a:bodyPr>
            <a:noAutofit/>
          </a:bodyPr>
          <a:lstStyle>
            <a:lvl1pPr>
              <a:defRPr sz="1200"/>
            </a:lvl1pPr>
          </a:lstStyle>
          <a:p>
            <a:r>
              <a:rPr lang="pl-PL"/>
              <a:t>Wstaw obraz</a:t>
            </a:r>
          </a:p>
        </p:txBody>
      </p:sp>
      <p:sp>
        <p:nvSpPr>
          <p:cNvPr id="13" name="Symbol zastępczy zawartości 3">
            <a:extLst>
              <a:ext uri="{FF2B5EF4-FFF2-40B4-BE49-F238E27FC236}">
                <a16:creationId xmlns:a16="http://schemas.microsoft.com/office/drawing/2014/main" id="{13C7C5C8-B61C-4247-BF0F-532AF1F299D8}"/>
              </a:ext>
            </a:extLst>
          </p:cNvPr>
          <p:cNvSpPr>
            <a:spLocks noGrp="1"/>
          </p:cNvSpPr>
          <p:nvPr>
            <p:ph sz="half" idx="19" hasCustomPrompt="1"/>
          </p:nvPr>
        </p:nvSpPr>
        <p:spPr>
          <a:xfrm>
            <a:off x="6217108" y="4551235"/>
            <a:ext cx="2560447" cy="1075398"/>
          </a:xfrm>
        </p:spPr>
        <p:txBody>
          <a:bodyPr>
            <a:normAutofit/>
          </a:bodyPr>
          <a:lstStyle>
            <a:lvl1pPr marL="0" indent="0" algn="ctr">
              <a:buNone/>
              <a:defRPr sz="1600"/>
            </a:lvl1pPr>
            <a:lvl2pPr>
              <a:defRPr sz="2000"/>
            </a:lvl2pPr>
            <a:lvl3pPr>
              <a:defRPr sz="1800"/>
            </a:lvl3pPr>
            <a:lvl4pPr>
              <a:defRPr sz="1600"/>
            </a:lvl4pPr>
            <a:lvl5pPr>
              <a:defRPr sz="1600"/>
            </a:lvl5pPr>
          </a:lstStyle>
          <a:p>
            <a:pPr lvl="0"/>
            <a:r>
              <a:rPr lang="pl-PL"/>
              <a:t>Treść</a:t>
            </a:r>
          </a:p>
        </p:txBody>
      </p:sp>
    </p:spTree>
    <p:extLst>
      <p:ext uri="{BB962C8B-B14F-4D97-AF65-F5344CB8AC3E}">
        <p14:creationId xmlns:p14="http://schemas.microsoft.com/office/powerpoint/2010/main" val="2015435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abel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8B75026E-B68B-4D73-A8D4-6B9CD26F1495}"/>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
        <p:nvSpPr>
          <p:cNvPr id="15" name="Tytuł 1">
            <a:extLst>
              <a:ext uri="{FF2B5EF4-FFF2-40B4-BE49-F238E27FC236}">
                <a16:creationId xmlns:a16="http://schemas.microsoft.com/office/drawing/2014/main" id="{EA18F28D-949B-427F-836E-F8FBF6502BA9}"/>
              </a:ext>
            </a:extLst>
          </p:cNvPr>
          <p:cNvSpPr>
            <a:spLocks noGrp="1"/>
          </p:cNvSpPr>
          <p:nvPr>
            <p:ph type="title" hasCustomPrompt="1"/>
          </p:nvPr>
        </p:nvSpPr>
        <p:spPr>
          <a:xfrm>
            <a:off x="2109631" y="256582"/>
            <a:ext cx="7877489" cy="785005"/>
          </a:xfrm>
        </p:spPr>
        <p:txBody>
          <a:bodyPr>
            <a:normAutofit/>
          </a:bodyPr>
          <a:lstStyle>
            <a:lvl1pPr algn="l">
              <a:defRPr sz="2800"/>
            </a:lvl1pPr>
          </a:lstStyle>
          <a:p>
            <a:r>
              <a:rPr lang="pl-PL"/>
              <a:t>SLAJD Z TABELĄ</a:t>
            </a:r>
          </a:p>
        </p:txBody>
      </p:sp>
      <p:sp>
        <p:nvSpPr>
          <p:cNvPr id="4" name="Symbol zastępczy tabeli 3">
            <a:extLst>
              <a:ext uri="{FF2B5EF4-FFF2-40B4-BE49-F238E27FC236}">
                <a16:creationId xmlns:a16="http://schemas.microsoft.com/office/drawing/2014/main" id="{A1C79F1A-8EEF-45DD-B9E8-6AE5590DA368}"/>
              </a:ext>
            </a:extLst>
          </p:cNvPr>
          <p:cNvSpPr>
            <a:spLocks noGrp="1"/>
          </p:cNvSpPr>
          <p:nvPr>
            <p:ph type="tbl" sz="quarter" idx="10"/>
          </p:nvPr>
        </p:nvSpPr>
        <p:spPr>
          <a:xfrm>
            <a:off x="577850" y="1716088"/>
            <a:ext cx="10912535" cy="4339655"/>
          </a:xfrm>
        </p:spPr>
        <p:txBody>
          <a:bodyPr/>
          <a:lstStyle/>
          <a:p>
            <a:endParaRPr lang="pl-PL"/>
          </a:p>
        </p:txBody>
      </p:sp>
    </p:spTree>
    <p:extLst>
      <p:ext uri="{BB962C8B-B14F-4D97-AF65-F5344CB8AC3E}">
        <p14:creationId xmlns:p14="http://schemas.microsoft.com/office/powerpoint/2010/main" val="154701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ajd_końcowy_czarn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ytuł 1">
            <a:extLst>
              <a:ext uri="{FF2B5EF4-FFF2-40B4-BE49-F238E27FC236}">
                <a16:creationId xmlns:a16="http://schemas.microsoft.com/office/drawing/2014/main" id="{C0559DE7-E9FC-4738-AFDA-777F04ECDCC1}"/>
              </a:ext>
            </a:extLst>
          </p:cNvPr>
          <p:cNvSpPr>
            <a:spLocks noGrp="1"/>
          </p:cNvSpPr>
          <p:nvPr>
            <p:ph type="title" hasCustomPrompt="1"/>
          </p:nvPr>
        </p:nvSpPr>
        <p:spPr>
          <a:xfrm>
            <a:off x="1338553" y="4100772"/>
            <a:ext cx="4256527" cy="545811"/>
          </a:xfrm>
        </p:spPr>
        <p:txBody>
          <a:bodyPr>
            <a:normAutofit/>
          </a:bodyPr>
          <a:lstStyle>
            <a:lvl1pPr>
              <a:defRPr sz="2800">
                <a:gradFill>
                  <a:gsLst>
                    <a:gs pos="0">
                      <a:schemeClr val="accent1"/>
                    </a:gs>
                    <a:gs pos="57000">
                      <a:schemeClr val="accent2"/>
                    </a:gs>
                    <a:gs pos="97000">
                      <a:schemeClr val="accent1"/>
                    </a:gs>
                  </a:gsLst>
                  <a:path path="circle">
                    <a:fillToRect l="100000" t="100000"/>
                  </a:path>
                </a:gradFill>
              </a:defRPr>
            </a:lvl1pPr>
          </a:lstStyle>
          <a:p>
            <a:r>
              <a:rPr lang="pl-PL"/>
              <a:t>Imię i nazwisko</a:t>
            </a:r>
          </a:p>
        </p:txBody>
      </p:sp>
      <p:sp>
        <p:nvSpPr>
          <p:cNvPr id="25" name="Symbol zastępczy obrazu 6">
            <a:extLst>
              <a:ext uri="{FF2B5EF4-FFF2-40B4-BE49-F238E27FC236}">
                <a16:creationId xmlns:a16="http://schemas.microsoft.com/office/drawing/2014/main" id="{73DFF89E-B949-45EB-AD95-B5650CCD6795}"/>
              </a:ext>
            </a:extLst>
          </p:cNvPr>
          <p:cNvSpPr>
            <a:spLocks noGrp="1"/>
          </p:cNvSpPr>
          <p:nvPr>
            <p:ph type="pic" sz="quarter" idx="16"/>
          </p:nvPr>
        </p:nvSpPr>
        <p:spPr>
          <a:xfrm>
            <a:off x="1338553" y="1893310"/>
            <a:ext cx="1715732" cy="1715733"/>
          </a:xfrm>
          <a:prstGeom prst="ellipse">
            <a:avLst/>
          </a:prstGeom>
        </p:spPr>
        <p:txBody>
          <a:bodyPr anchor="ctr">
            <a:normAutofit/>
          </a:bodyPr>
          <a:lstStyle>
            <a:lvl1pPr marL="0" indent="0" algn="ctr">
              <a:buNone/>
              <a:defRPr sz="1100"/>
            </a:lvl1pPr>
          </a:lstStyle>
          <a:p>
            <a:endParaRPr lang="pl-PL"/>
          </a:p>
        </p:txBody>
      </p:sp>
      <p:sp>
        <p:nvSpPr>
          <p:cNvPr id="26" name="Symbol zastępczy tekstu 13">
            <a:extLst>
              <a:ext uri="{FF2B5EF4-FFF2-40B4-BE49-F238E27FC236}">
                <a16:creationId xmlns:a16="http://schemas.microsoft.com/office/drawing/2014/main" id="{BABA5D4D-06D4-4DC8-B965-3F6C1FF2229A}"/>
              </a:ext>
            </a:extLst>
          </p:cNvPr>
          <p:cNvSpPr>
            <a:spLocks noGrp="1"/>
          </p:cNvSpPr>
          <p:nvPr>
            <p:ph type="body" sz="quarter" idx="13" hasCustomPrompt="1"/>
          </p:nvPr>
        </p:nvSpPr>
        <p:spPr>
          <a:xfrm>
            <a:off x="1791093" y="5265020"/>
            <a:ext cx="3803988" cy="339725"/>
          </a:xfrm>
        </p:spPr>
        <p:txBody>
          <a:bodyPr>
            <a:noAutofit/>
          </a:bodyPr>
          <a:lstStyle>
            <a:lvl1pPr marL="0" indent="0" algn="l">
              <a:buNone/>
              <a:defRPr sz="1800">
                <a:solidFill>
                  <a:schemeClr val="bg1"/>
                </a:solidFill>
              </a:defRPr>
            </a:lvl1pPr>
          </a:lstStyle>
          <a:p>
            <a:pPr lvl="0"/>
            <a:r>
              <a:rPr lang="pl-PL" sz="1800"/>
              <a:t>kontakt@hicron.com</a:t>
            </a:r>
            <a:endParaRPr lang="pl-PL"/>
          </a:p>
        </p:txBody>
      </p:sp>
      <p:sp>
        <p:nvSpPr>
          <p:cNvPr id="27" name="Symbol zastępczy tekstu 13">
            <a:extLst>
              <a:ext uri="{FF2B5EF4-FFF2-40B4-BE49-F238E27FC236}">
                <a16:creationId xmlns:a16="http://schemas.microsoft.com/office/drawing/2014/main" id="{24FA3890-81A2-46D9-9243-8C8659A91FFF}"/>
              </a:ext>
            </a:extLst>
          </p:cNvPr>
          <p:cNvSpPr>
            <a:spLocks noGrp="1"/>
          </p:cNvSpPr>
          <p:nvPr>
            <p:ph type="body" sz="quarter" idx="14" hasCustomPrompt="1"/>
          </p:nvPr>
        </p:nvSpPr>
        <p:spPr>
          <a:xfrm>
            <a:off x="1791093" y="5680552"/>
            <a:ext cx="3803988" cy="339725"/>
          </a:xfrm>
        </p:spPr>
        <p:txBody>
          <a:bodyPr>
            <a:noAutofit/>
          </a:bodyPr>
          <a:lstStyle>
            <a:lvl1pPr marL="0" indent="0" algn="l">
              <a:buNone/>
              <a:defRPr sz="1800">
                <a:solidFill>
                  <a:schemeClr val="bg1"/>
                </a:solidFill>
              </a:defRPr>
            </a:lvl1pPr>
          </a:lstStyle>
          <a:p>
            <a:pPr lvl="0"/>
            <a:r>
              <a:rPr lang="pl-PL" sz="1800"/>
              <a:t>+48 666 555 444</a:t>
            </a:r>
            <a:endParaRPr lang="pl-PL"/>
          </a:p>
        </p:txBody>
      </p:sp>
      <p:sp>
        <p:nvSpPr>
          <p:cNvPr id="28" name="Symbol zastępczy tekstu 13">
            <a:extLst>
              <a:ext uri="{FF2B5EF4-FFF2-40B4-BE49-F238E27FC236}">
                <a16:creationId xmlns:a16="http://schemas.microsoft.com/office/drawing/2014/main" id="{BFEE987E-A3D0-4E57-9F96-1E00E07CE6E5}"/>
              </a:ext>
            </a:extLst>
          </p:cNvPr>
          <p:cNvSpPr>
            <a:spLocks noGrp="1"/>
          </p:cNvSpPr>
          <p:nvPr>
            <p:ph type="body" sz="quarter" idx="15" hasCustomPrompt="1"/>
          </p:nvPr>
        </p:nvSpPr>
        <p:spPr>
          <a:xfrm>
            <a:off x="1338553" y="4849098"/>
            <a:ext cx="4256528" cy="339725"/>
          </a:xfrm>
        </p:spPr>
        <p:txBody>
          <a:bodyPr>
            <a:noAutofit/>
          </a:bodyPr>
          <a:lstStyle>
            <a:lvl1pPr marL="0" indent="0" algn="l">
              <a:buNone/>
              <a:defRPr sz="1800">
                <a:solidFill>
                  <a:schemeClr val="bg1"/>
                </a:solidFill>
              </a:defRPr>
            </a:lvl1pPr>
          </a:lstStyle>
          <a:p>
            <a:pPr lvl="0"/>
            <a:r>
              <a:rPr lang="pl-PL" sz="1800"/>
              <a:t>Stanowisko</a:t>
            </a:r>
            <a:endParaRPr lang="pl-PL"/>
          </a:p>
        </p:txBody>
      </p:sp>
      <p:sp>
        <p:nvSpPr>
          <p:cNvPr id="29" name="Symbol zastępczy tekstu 13">
            <a:extLst>
              <a:ext uri="{FF2B5EF4-FFF2-40B4-BE49-F238E27FC236}">
                <a16:creationId xmlns:a16="http://schemas.microsoft.com/office/drawing/2014/main" id="{410B765E-0AD0-4896-BC87-FC66B65EF572}"/>
              </a:ext>
            </a:extLst>
          </p:cNvPr>
          <p:cNvSpPr>
            <a:spLocks noGrp="1"/>
          </p:cNvSpPr>
          <p:nvPr>
            <p:ph type="body" sz="quarter" idx="17" hasCustomPrompt="1"/>
          </p:nvPr>
        </p:nvSpPr>
        <p:spPr>
          <a:xfrm>
            <a:off x="1338553" y="5262750"/>
            <a:ext cx="452540" cy="339725"/>
          </a:xfrm>
        </p:spPr>
        <p:txBody>
          <a:bodyPr>
            <a:noAutofit/>
          </a:bodyPr>
          <a:lstStyle>
            <a:lvl1pPr marL="0" indent="0" algn="l">
              <a:buNone/>
              <a:defRPr sz="1800">
                <a:solidFill>
                  <a:schemeClr val="bg1"/>
                </a:solidFill>
              </a:defRPr>
            </a:lvl1pPr>
          </a:lstStyle>
          <a:p>
            <a:pPr lvl="0"/>
            <a:r>
              <a:rPr lang="pl-PL" sz="1800"/>
              <a:t>E.</a:t>
            </a:r>
            <a:endParaRPr lang="pl-PL"/>
          </a:p>
        </p:txBody>
      </p:sp>
      <p:sp>
        <p:nvSpPr>
          <p:cNvPr id="30" name="Symbol zastępczy tekstu 13">
            <a:extLst>
              <a:ext uri="{FF2B5EF4-FFF2-40B4-BE49-F238E27FC236}">
                <a16:creationId xmlns:a16="http://schemas.microsoft.com/office/drawing/2014/main" id="{FEFFE779-953D-4E56-81ED-EAAF35B9C313}"/>
              </a:ext>
            </a:extLst>
          </p:cNvPr>
          <p:cNvSpPr>
            <a:spLocks noGrp="1"/>
          </p:cNvSpPr>
          <p:nvPr>
            <p:ph type="body" sz="quarter" idx="18" hasCustomPrompt="1"/>
          </p:nvPr>
        </p:nvSpPr>
        <p:spPr>
          <a:xfrm>
            <a:off x="1338553" y="5676402"/>
            <a:ext cx="452540" cy="339725"/>
          </a:xfrm>
        </p:spPr>
        <p:txBody>
          <a:bodyPr>
            <a:noAutofit/>
          </a:bodyPr>
          <a:lstStyle>
            <a:lvl1pPr marL="0" indent="0" algn="l">
              <a:buNone/>
              <a:defRPr sz="1800">
                <a:solidFill>
                  <a:schemeClr val="bg1"/>
                </a:solidFill>
              </a:defRPr>
            </a:lvl1pPr>
          </a:lstStyle>
          <a:p>
            <a:pPr lvl="0"/>
            <a:r>
              <a:rPr lang="pl-PL" sz="1800"/>
              <a:t>M.</a:t>
            </a:r>
            <a:endParaRPr lang="pl-PL"/>
          </a:p>
        </p:txBody>
      </p:sp>
    </p:spTree>
    <p:extLst>
      <p:ext uri="{BB962C8B-B14F-4D97-AF65-F5344CB8AC3E}">
        <p14:creationId xmlns:p14="http://schemas.microsoft.com/office/powerpoint/2010/main" val="342352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ajd_końcowy_biał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ytuł 1">
            <a:extLst>
              <a:ext uri="{FF2B5EF4-FFF2-40B4-BE49-F238E27FC236}">
                <a16:creationId xmlns:a16="http://schemas.microsoft.com/office/drawing/2014/main" id="{BD83E45F-6A98-4EF5-8045-8A22EBC40D07}"/>
              </a:ext>
            </a:extLst>
          </p:cNvPr>
          <p:cNvSpPr>
            <a:spLocks noGrp="1"/>
          </p:cNvSpPr>
          <p:nvPr>
            <p:ph type="title" hasCustomPrompt="1"/>
          </p:nvPr>
        </p:nvSpPr>
        <p:spPr>
          <a:xfrm>
            <a:off x="1338553" y="4100772"/>
            <a:ext cx="4256527" cy="545811"/>
          </a:xfrm>
        </p:spPr>
        <p:txBody>
          <a:bodyPr>
            <a:normAutofit/>
          </a:bodyPr>
          <a:lstStyle>
            <a:lvl1pPr>
              <a:defRPr sz="2800">
                <a:gradFill>
                  <a:gsLst>
                    <a:gs pos="0">
                      <a:schemeClr val="accent1"/>
                    </a:gs>
                    <a:gs pos="57000">
                      <a:schemeClr val="accent2"/>
                    </a:gs>
                    <a:gs pos="97000">
                      <a:schemeClr val="accent1"/>
                    </a:gs>
                  </a:gsLst>
                  <a:path path="circle">
                    <a:fillToRect l="100000" t="100000"/>
                  </a:path>
                </a:gradFill>
              </a:defRPr>
            </a:lvl1pPr>
          </a:lstStyle>
          <a:p>
            <a:r>
              <a:rPr lang="pl-PL"/>
              <a:t>Imię i nazwisko</a:t>
            </a:r>
          </a:p>
        </p:txBody>
      </p:sp>
      <p:sp>
        <p:nvSpPr>
          <p:cNvPr id="16" name="Symbol zastępczy obrazu 6">
            <a:extLst>
              <a:ext uri="{FF2B5EF4-FFF2-40B4-BE49-F238E27FC236}">
                <a16:creationId xmlns:a16="http://schemas.microsoft.com/office/drawing/2014/main" id="{5974DB0C-5F93-42A4-9CE2-6B32D82EE014}"/>
              </a:ext>
            </a:extLst>
          </p:cNvPr>
          <p:cNvSpPr>
            <a:spLocks noGrp="1"/>
          </p:cNvSpPr>
          <p:nvPr>
            <p:ph type="pic" sz="quarter" idx="16"/>
          </p:nvPr>
        </p:nvSpPr>
        <p:spPr>
          <a:xfrm>
            <a:off x="1338553" y="1893310"/>
            <a:ext cx="1715732" cy="1715733"/>
          </a:xfrm>
          <a:prstGeom prst="ellipse">
            <a:avLst/>
          </a:prstGeom>
        </p:spPr>
        <p:txBody>
          <a:bodyPr anchor="ctr">
            <a:normAutofit/>
          </a:bodyPr>
          <a:lstStyle>
            <a:lvl1pPr marL="0" indent="0" algn="ctr">
              <a:buNone/>
              <a:defRPr sz="1100"/>
            </a:lvl1pPr>
          </a:lstStyle>
          <a:p>
            <a:endParaRPr lang="pl-PL"/>
          </a:p>
        </p:txBody>
      </p:sp>
      <p:sp>
        <p:nvSpPr>
          <p:cNvPr id="22" name="Symbol zastępczy tekstu 13">
            <a:extLst>
              <a:ext uri="{FF2B5EF4-FFF2-40B4-BE49-F238E27FC236}">
                <a16:creationId xmlns:a16="http://schemas.microsoft.com/office/drawing/2014/main" id="{28B21C58-A51E-44AA-921A-FC115A6CE8FE}"/>
              </a:ext>
            </a:extLst>
          </p:cNvPr>
          <p:cNvSpPr>
            <a:spLocks noGrp="1"/>
          </p:cNvSpPr>
          <p:nvPr>
            <p:ph type="body" sz="quarter" idx="13" hasCustomPrompt="1"/>
          </p:nvPr>
        </p:nvSpPr>
        <p:spPr>
          <a:xfrm>
            <a:off x="1791093" y="5265020"/>
            <a:ext cx="3803988" cy="339725"/>
          </a:xfrm>
        </p:spPr>
        <p:txBody>
          <a:bodyPr>
            <a:noAutofit/>
          </a:bodyPr>
          <a:lstStyle>
            <a:lvl1pPr marL="0" indent="0" algn="l">
              <a:buNone/>
              <a:defRPr sz="1800">
                <a:solidFill>
                  <a:schemeClr val="tx1"/>
                </a:solidFill>
              </a:defRPr>
            </a:lvl1pPr>
          </a:lstStyle>
          <a:p>
            <a:pPr lvl="0"/>
            <a:r>
              <a:rPr lang="pl-PL" sz="1800"/>
              <a:t>kontakt@hicron.com</a:t>
            </a:r>
            <a:endParaRPr lang="pl-PL"/>
          </a:p>
        </p:txBody>
      </p:sp>
      <p:sp>
        <p:nvSpPr>
          <p:cNvPr id="23" name="Symbol zastępczy tekstu 13">
            <a:extLst>
              <a:ext uri="{FF2B5EF4-FFF2-40B4-BE49-F238E27FC236}">
                <a16:creationId xmlns:a16="http://schemas.microsoft.com/office/drawing/2014/main" id="{4B12B0ED-1EE3-4153-8558-833540564F25}"/>
              </a:ext>
            </a:extLst>
          </p:cNvPr>
          <p:cNvSpPr>
            <a:spLocks noGrp="1"/>
          </p:cNvSpPr>
          <p:nvPr>
            <p:ph type="body" sz="quarter" idx="14" hasCustomPrompt="1"/>
          </p:nvPr>
        </p:nvSpPr>
        <p:spPr>
          <a:xfrm>
            <a:off x="1791093" y="5680552"/>
            <a:ext cx="3803988" cy="339725"/>
          </a:xfrm>
        </p:spPr>
        <p:txBody>
          <a:bodyPr>
            <a:noAutofit/>
          </a:bodyPr>
          <a:lstStyle>
            <a:lvl1pPr marL="0" indent="0" algn="l">
              <a:buNone/>
              <a:defRPr sz="1800">
                <a:solidFill>
                  <a:schemeClr val="tx1"/>
                </a:solidFill>
              </a:defRPr>
            </a:lvl1pPr>
          </a:lstStyle>
          <a:p>
            <a:pPr lvl="0"/>
            <a:r>
              <a:rPr lang="pl-PL" sz="1800"/>
              <a:t>+48 666 555 444</a:t>
            </a:r>
            <a:endParaRPr lang="pl-PL"/>
          </a:p>
        </p:txBody>
      </p:sp>
      <p:sp>
        <p:nvSpPr>
          <p:cNvPr id="24" name="Symbol zastępczy tekstu 13">
            <a:extLst>
              <a:ext uri="{FF2B5EF4-FFF2-40B4-BE49-F238E27FC236}">
                <a16:creationId xmlns:a16="http://schemas.microsoft.com/office/drawing/2014/main" id="{60711D8F-E39B-4A10-B140-6524771D89CE}"/>
              </a:ext>
            </a:extLst>
          </p:cNvPr>
          <p:cNvSpPr>
            <a:spLocks noGrp="1"/>
          </p:cNvSpPr>
          <p:nvPr>
            <p:ph type="body" sz="quarter" idx="15" hasCustomPrompt="1"/>
          </p:nvPr>
        </p:nvSpPr>
        <p:spPr>
          <a:xfrm>
            <a:off x="1338553" y="4849098"/>
            <a:ext cx="4256528" cy="339725"/>
          </a:xfrm>
        </p:spPr>
        <p:txBody>
          <a:bodyPr>
            <a:noAutofit/>
          </a:bodyPr>
          <a:lstStyle>
            <a:lvl1pPr marL="0" indent="0" algn="l">
              <a:buNone/>
              <a:defRPr sz="1800">
                <a:solidFill>
                  <a:schemeClr val="tx1"/>
                </a:solidFill>
              </a:defRPr>
            </a:lvl1pPr>
          </a:lstStyle>
          <a:p>
            <a:pPr lvl="0"/>
            <a:r>
              <a:rPr lang="pl-PL" sz="1800"/>
              <a:t>Stanowisko</a:t>
            </a:r>
            <a:endParaRPr lang="pl-PL"/>
          </a:p>
        </p:txBody>
      </p:sp>
      <p:sp>
        <p:nvSpPr>
          <p:cNvPr id="25" name="Symbol zastępczy tekstu 13">
            <a:extLst>
              <a:ext uri="{FF2B5EF4-FFF2-40B4-BE49-F238E27FC236}">
                <a16:creationId xmlns:a16="http://schemas.microsoft.com/office/drawing/2014/main" id="{D6A1A13E-5555-4F8F-AC1A-CBBAC11CEF7A}"/>
              </a:ext>
            </a:extLst>
          </p:cNvPr>
          <p:cNvSpPr>
            <a:spLocks noGrp="1"/>
          </p:cNvSpPr>
          <p:nvPr>
            <p:ph type="body" sz="quarter" idx="17" hasCustomPrompt="1"/>
          </p:nvPr>
        </p:nvSpPr>
        <p:spPr>
          <a:xfrm>
            <a:off x="1338553" y="5262750"/>
            <a:ext cx="452540" cy="339725"/>
          </a:xfrm>
        </p:spPr>
        <p:txBody>
          <a:bodyPr>
            <a:noAutofit/>
          </a:bodyPr>
          <a:lstStyle>
            <a:lvl1pPr marL="0" indent="0" algn="l">
              <a:buNone/>
              <a:defRPr sz="1800">
                <a:solidFill>
                  <a:schemeClr val="tx1"/>
                </a:solidFill>
              </a:defRPr>
            </a:lvl1pPr>
          </a:lstStyle>
          <a:p>
            <a:pPr lvl="0"/>
            <a:r>
              <a:rPr lang="pl-PL" sz="1800"/>
              <a:t>E.</a:t>
            </a:r>
            <a:endParaRPr lang="pl-PL"/>
          </a:p>
        </p:txBody>
      </p:sp>
      <p:sp>
        <p:nvSpPr>
          <p:cNvPr id="26" name="Symbol zastępczy tekstu 13">
            <a:extLst>
              <a:ext uri="{FF2B5EF4-FFF2-40B4-BE49-F238E27FC236}">
                <a16:creationId xmlns:a16="http://schemas.microsoft.com/office/drawing/2014/main" id="{525505DA-0170-4EC2-B293-DCC5057C0142}"/>
              </a:ext>
            </a:extLst>
          </p:cNvPr>
          <p:cNvSpPr>
            <a:spLocks noGrp="1"/>
          </p:cNvSpPr>
          <p:nvPr>
            <p:ph type="body" sz="quarter" idx="18" hasCustomPrompt="1"/>
          </p:nvPr>
        </p:nvSpPr>
        <p:spPr>
          <a:xfrm>
            <a:off x="1338553" y="5676402"/>
            <a:ext cx="452540" cy="339725"/>
          </a:xfrm>
        </p:spPr>
        <p:txBody>
          <a:bodyPr>
            <a:noAutofit/>
          </a:bodyPr>
          <a:lstStyle>
            <a:lvl1pPr marL="0" indent="0" algn="l">
              <a:buNone/>
              <a:defRPr sz="1800">
                <a:solidFill>
                  <a:schemeClr val="tx1"/>
                </a:solidFill>
              </a:defRPr>
            </a:lvl1pPr>
          </a:lstStyle>
          <a:p>
            <a:pPr lvl="0"/>
            <a:r>
              <a:rPr lang="pl-PL" sz="1800"/>
              <a:t>M.</a:t>
            </a:r>
            <a:endParaRPr lang="pl-PL"/>
          </a:p>
        </p:txBody>
      </p:sp>
    </p:spTree>
    <p:extLst>
      <p:ext uri="{BB962C8B-B14F-4D97-AF65-F5344CB8AC3E}">
        <p14:creationId xmlns:p14="http://schemas.microsoft.com/office/powerpoint/2010/main" val="412020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ajd_tytułowy_biał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ymbol zastępczy tekstu 2">
            <a:extLst>
              <a:ext uri="{FF2B5EF4-FFF2-40B4-BE49-F238E27FC236}">
                <a16:creationId xmlns:a16="http://schemas.microsoft.com/office/drawing/2014/main" id="{F5D86A17-9014-459F-B2B0-87E938BB84B4}"/>
              </a:ext>
            </a:extLst>
          </p:cNvPr>
          <p:cNvSpPr>
            <a:spLocks noGrp="1"/>
          </p:cNvSpPr>
          <p:nvPr>
            <p:ph type="body" idx="1" hasCustomPrompt="1"/>
          </p:nvPr>
        </p:nvSpPr>
        <p:spPr>
          <a:xfrm>
            <a:off x="1647930" y="3792039"/>
            <a:ext cx="8346829" cy="761595"/>
          </a:xfrm>
        </p:spPr>
        <p:txBody>
          <a:bodyPr>
            <a:noAutofit/>
          </a:bodyPr>
          <a:lstStyle>
            <a:lvl1pPr marL="0" indent="0" algn="r">
              <a:buNone/>
              <a:defRPr sz="54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TYTUŁ</a:t>
            </a:r>
          </a:p>
        </p:txBody>
      </p:sp>
      <p:sp>
        <p:nvSpPr>
          <p:cNvPr id="9" name="Tytuł 1">
            <a:extLst>
              <a:ext uri="{FF2B5EF4-FFF2-40B4-BE49-F238E27FC236}">
                <a16:creationId xmlns:a16="http://schemas.microsoft.com/office/drawing/2014/main" id="{EBA57C63-5531-4B1F-94DB-FA26984B70E4}"/>
              </a:ext>
            </a:extLst>
          </p:cNvPr>
          <p:cNvSpPr>
            <a:spLocks noGrp="1"/>
          </p:cNvSpPr>
          <p:nvPr>
            <p:ph type="title" hasCustomPrompt="1"/>
          </p:nvPr>
        </p:nvSpPr>
        <p:spPr>
          <a:xfrm>
            <a:off x="1647929" y="4716645"/>
            <a:ext cx="8867671" cy="761595"/>
          </a:xfrm>
        </p:spPr>
        <p:txBody>
          <a:bodyPr anchor="b">
            <a:noAutofit/>
          </a:bodyPr>
          <a:lstStyle>
            <a:lvl1pPr algn="r">
              <a:defRPr sz="5400">
                <a:gradFill>
                  <a:gsLst>
                    <a:gs pos="0">
                      <a:schemeClr val="accent2"/>
                    </a:gs>
                    <a:gs pos="47000">
                      <a:schemeClr val="accent2"/>
                    </a:gs>
                    <a:gs pos="100000">
                      <a:schemeClr val="accent1"/>
                    </a:gs>
                  </a:gsLst>
                  <a:path path="circle">
                    <a:fillToRect l="50000" t="50000" r="50000" b="50000"/>
                  </a:path>
                </a:gradFill>
              </a:defRPr>
            </a:lvl1pPr>
          </a:lstStyle>
          <a:p>
            <a:r>
              <a:rPr lang="pl-PL"/>
              <a:t>PREZENTACJI</a:t>
            </a:r>
          </a:p>
        </p:txBody>
      </p:sp>
      <p:sp>
        <p:nvSpPr>
          <p:cNvPr id="6" name="Symbol zastępczy tekstu 5">
            <a:extLst>
              <a:ext uri="{FF2B5EF4-FFF2-40B4-BE49-F238E27FC236}">
                <a16:creationId xmlns:a16="http://schemas.microsoft.com/office/drawing/2014/main" id="{C66F7E9A-02BF-4F62-99C5-5960C57D9F83}"/>
              </a:ext>
            </a:extLst>
          </p:cNvPr>
          <p:cNvSpPr>
            <a:spLocks noGrp="1"/>
          </p:cNvSpPr>
          <p:nvPr>
            <p:ph type="body" sz="quarter" idx="11" hasCustomPrompt="1"/>
          </p:nvPr>
        </p:nvSpPr>
        <p:spPr>
          <a:xfrm>
            <a:off x="1647929" y="3420655"/>
            <a:ext cx="8347075" cy="342901"/>
          </a:xfrm>
        </p:spPr>
        <p:txBody>
          <a:bodyPr/>
          <a:lstStyle>
            <a:lvl1pPr marL="0" indent="0" algn="r">
              <a:buNone/>
              <a:defRPr>
                <a:solidFill>
                  <a:schemeClr val="tx1"/>
                </a:solidFill>
              </a:defRPr>
            </a:lvl1pPr>
          </a:lstStyle>
          <a:p>
            <a:pPr lvl="0"/>
            <a:r>
              <a:rPr lang="pl-PL" sz="1400" err="1"/>
              <a:t>Presented</a:t>
            </a:r>
            <a:r>
              <a:rPr lang="pl-PL" sz="1400"/>
              <a:t> by Hicron</a:t>
            </a:r>
          </a:p>
        </p:txBody>
      </p:sp>
    </p:spTree>
    <p:extLst>
      <p:ext uri="{BB962C8B-B14F-4D97-AF65-F5344CB8AC3E}">
        <p14:creationId xmlns:p14="http://schemas.microsoft.com/office/powerpoint/2010/main" val="371168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lajd_czysty_VASM">
    <p:spTree>
      <p:nvGrpSpPr>
        <p:cNvPr id="1" name=""/>
        <p:cNvGrpSpPr/>
        <p:nvPr/>
      </p:nvGrpSpPr>
      <p:grpSpPr>
        <a:xfrm>
          <a:off x="0" y="0"/>
          <a:ext cx="0" cy="0"/>
          <a:chOff x="0" y="0"/>
          <a:chExt cx="0" cy="0"/>
        </a:xfrm>
      </p:grpSpPr>
      <p:sp>
        <p:nvSpPr>
          <p:cNvPr id="2" name="Symbol zastępczy numeru slajdu 5">
            <a:extLst>
              <a:ext uri="{FF2B5EF4-FFF2-40B4-BE49-F238E27FC236}">
                <a16:creationId xmlns:a16="http://schemas.microsoft.com/office/drawing/2014/main" id="{DAB72EF8-EF27-48B0-8085-FB11CD9DA1B3}"/>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704987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lajd_ze_zdjęciem_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206288" y="1202487"/>
            <a:ext cx="7088187" cy="4489450"/>
          </a:xfrm>
          <a:prstGeom prst="rect">
            <a:avLst/>
          </a:prstGeom>
        </p:spPr>
        <p:txBody>
          <a:bodyPr anchor="ctr"/>
          <a:lstStyle>
            <a:lvl1pPr marL="0" indent="0" algn="ctr">
              <a:buNone/>
              <a:defRPr sz="1200">
                <a:latin typeface="Amble LtCn" pitchFamily="2" charset="0"/>
              </a:defRPr>
            </a:lvl1pPr>
          </a:lstStyle>
          <a:p>
            <a:r>
              <a:rPr lang="en-US"/>
              <a:t>Drag &amp; Drop Picture</a:t>
            </a:r>
          </a:p>
        </p:txBody>
      </p:sp>
      <p:sp>
        <p:nvSpPr>
          <p:cNvPr id="3" name="Symbol zastępczy numeru slajdu 5">
            <a:extLst>
              <a:ext uri="{FF2B5EF4-FFF2-40B4-BE49-F238E27FC236}">
                <a16:creationId xmlns:a16="http://schemas.microsoft.com/office/drawing/2014/main" id="{7C07F63C-CE59-4528-88E3-5C6327AF018A}"/>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555631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lajd_tytułowy_czarn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9568FF-B528-4E71-B221-8235B53E5689}"/>
              </a:ext>
            </a:extLst>
          </p:cNvPr>
          <p:cNvSpPr>
            <a:spLocks noGrp="1"/>
          </p:cNvSpPr>
          <p:nvPr>
            <p:ph type="title" hasCustomPrompt="1"/>
          </p:nvPr>
        </p:nvSpPr>
        <p:spPr>
          <a:xfrm>
            <a:off x="1647929" y="4716645"/>
            <a:ext cx="8867671" cy="761595"/>
          </a:xfrm>
        </p:spPr>
        <p:txBody>
          <a:bodyPr anchor="b">
            <a:noAutofit/>
          </a:bodyPr>
          <a:lstStyle>
            <a:lvl1pPr algn="r">
              <a:defRPr sz="5400">
                <a:gradFill>
                  <a:gsLst>
                    <a:gs pos="0">
                      <a:schemeClr val="accent2"/>
                    </a:gs>
                    <a:gs pos="47000">
                      <a:schemeClr val="accent2"/>
                    </a:gs>
                    <a:gs pos="100000">
                      <a:schemeClr val="accent1"/>
                    </a:gs>
                  </a:gsLst>
                  <a:path path="circle">
                    <a:fillToRect l="50000" t="50000" r="50000" b="50000"/>
                  </a:path>
                </a:gradFill>
              </a:defRPr>
            </a:lvl1pPr>
          </a:lstStyle>
          <a:p>
            <a:r>
              <a:rPr lang="pl-PL" dirty="0"/>
              <a:t>PREZENTACJI</a:t>
            </a:r>
          </a:p>
        </p:txBody>
      </p:sp>
      <p:sp>
        <p:nvSpPr>
          <p:cNvPr id="3" name="Symbol zastępczy tekstu 2">
            <a:extLst>
              <a:ext uri="{FF2B5EF4-FFF2-40B4-BE49-F238E27FC236}">
                <a16:creationId xmlns:a16="http://schemas.microsoft.com/office/drawing/2014/main" id="{894F264D-A88B-4D73-857F-9DD4E020425D}"/>
              </a:ext>
            </a:extLst>
          </p:cNvPr>
          <p:cNvSpPr>
            <a:spLocks noGrp="1"/>
          </p:cNvSpPr>
          <p:nvPr>
            <p:ph type="body" idx="1" hasCustomPrompt="1"/>
          </p:nvPr>
        </p:nvSpPr>
        <p:spPr>
          <a:xfrm>
            <a:off x="1647930" y="3792039"/>
            <a:ext cx="8346829" cy="761595"/>
          </a:xfrm>
        </p:spPr>
        <p:txBody>
          <a:bodyPr>
            <a:noAutofit/>
          </a:bodyPr>
          <a:lstStyle>
            <a:lvl1pPr marL="0" indent="0" algn="r">
              <a:buNone/>
              <a:defRPr sz="54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a:t>TYTUŁ</a:t>
            </a:r>
          </a:p>
        </p:txBody>
      </p:sp>
      <p:sp>
        <p:nvSpPr>
          <p:cNvPr id="5" name="Symbol zastępczy zawartości 4">
            <a:extLst>
              <a:ext uri="{FF2B5EF4-FFF2-40B4-BE49-F238E27FC236}">
                <a16:creationId xmlns:a16="http://schemas.microsoft.com/office/drawing/2014/main" id="{3653A4F0-97B1-4702-9BD9-465A2A6EF227}"/>
              </a:ext>
            </a:extLst>
          </p:cNvPr>
          <p:cNvSpPr>
            <a:spLocks noGrp="1"/>
          </p:cNvSpPr>
          <p:nvPr>
            <p:ph sz="quarter" idx="10" hasCustomPrompt="1"/>
          </p:nvPr>
        </p:nvSpPr>
        <p:spPr>
          <a:xfrm>
            <a:off x="1647930" y="3449139"/>
            <a:ext cx="8347075" cy="342900"/>
          </a:xfrm>
        </p:spPr>
        <p:txBody>
          <a:bodyPr>
            <a:noAutofit/>
          </a:bodyPr>
          <a:lstStyle>
            <a:lvl1pPr marL="0" indent="0" algn="r">
              <a:buNone/>
              <a:defRPr lang="pl-PL" sz="1400" dirty="0">
                <a:solidFill>
                  <a:schemeClr val="bg1"/>
                </a:solidFill>
                <a:latin typeface="+mn-lt"/>
              </a:defRPr>
            </a:lvl1pPr>
          </a:lstStyle>
          <a:p>
            <a:pPr lvl="0"/>
            <a:r>
              <a:rPr lang="pl-PL" sz="1400" dirty="0" err="1"/>
              <a:t>Presented</a:t>
            </a:r>
            <a:r>
              <a:rPr lang="pl-PL" sz="1400" dirty="0"/>
              <a:t> by Hicron</a:t>
            </a:r>
            <a:endParaRPr lang="pl-PL" dirty="0"/>
          </a:p>
        </p:txBody>
      </p:sp>
    </p:spTree>
    <p:extLst>
      <p:ext uri="{BB962C8B-B14F-4D97-AF65-F5344CB8AC3E}">
        <p14:creationId xmlns:p14="http://schemas.microsoft.com/office/powerpoint/2010/main" val="3324704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lajd_czysty">
    <p:spTree>
      <p:nvGrpSpPr>
        <p:cNvPr id="1" name=""/>
        <p:cNvGrpSpPr/>
        <p:nvPr/>
      </p:nvGrpSpPr>
      <p:grpSpPr>
        <a:xfrm>
          <a:off x="0" y="0"/>
          <a:ext cx="0" cy="0"/>
          <a:chOff x="0" y="0"/>
          <a:chExt cx="0" cy="0"/>
        </a:xfrm>
      </p:grpSpPr>
      <p:sp>
        <p:nvSpPr>
          <p:cNvPr id="2" name="Symbol zastępczy numeru slajdu 5">
            <a:extLst>
              <a:ext uri="{FF2B5EF4-FFF2-40B4-BE49-F238E27FC236}">
                <a16:creationId xmlns:a16="http://schemas.microsoft.com/office/drawing/2014/main" id="{87C412D5-1B4F-414C-9E73-E300DC7EC9D1}"/>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2747769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lajd_ze_zdjęcie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258784" cy="6858000"/>
          </a:xfrm>
          <a:prstGeom prst="rect">
            <a:avLst/>
          </a:prstGeom>
        </p:spPr>
        <p:txBody>
          <a:bodyPr anchor="ctr"/>
          <a:lstStyle>
            <a:lvl1pPr marL="0" indent="0" algn="ctr">
              <a:buNone/>
              <a:defRPr sz="1200">
                <a:latin typeface="Amble LtCn" pitchFamily="2" charset="0"/>
              </a:defRPr>
            </a:lvl1pPr>
          </a:lstStyle>
          <a:p>
            <a:r>
              <a:rPr lang="en-US"/>
              <a:t>Image Placeholder</a:t>
            </a:r>
          </a:p>
        </p:txBody>
      </p:sp>
      <p:sp>
        <p:nvSpPr>
          <p:cNvPr id="3" name="Symbol zastępczy numeru slajdu 5">
            <a:extLst>
              <a:ext uri="{FF2B5EF4-FFF2-40B4-BE49-F238E27FC236}">
                <a16:creationId xmlns:a16="http://schemas.microsoft.com/office/drawing/2014/main" id="{FA341130-3E68-41EB-B3D8-571C0F689307}"/>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1084757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lajd_Oś_czas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userDrawn="1">
            <p:ph type="pic" sz="quarter" idx="10" hasCustomPrompt="1"/>
          </p:nvPr>
        </p:nvSpPr>
        <p:spPr>
          <a:xfrm>
            <a:off x="7405506" y="4369301"/>
            <a:ext cx="1817511" cy="904287"/>
          </a:xfrm>
          <a:prstGeom prst="rect">
            <a:avLst/>
          </a:prstGeom>
        </p:spPr>
        <p:txBody>
          <a:bodyPr anchor="ctr"/>
          <a:lstStyle>
            <a:lvl1pPr marL="0" indent="0" algn="ctr">
              <a:buNone/>
              <a:defRPr sz="1200">
                <a:latin typeface="Amble LtCn" pitchFamily="2" charset="0"/>
              </a:defRPr>
            </a:lvl1pPr>
          </a:lstStyle>
          <a:p>
            <a:r>
              <a:rPr lang="en-US"/>
              <a:t>Image Placeholder</a:t>
            </a:r>
          </a:p>
        </p:txBody>
      </p:sp>
      <p:sp>
        <p:nvSpPr>
          <p:cNvPr id="6" name="Symbol zastępczy numeru slajdu 5">
            <a:extLst>
              <a:ext uri="{FF2B5EF4-FFF2-40B4-BE49-F238E27FC236}">
                <a16:creationId xmlns:a16="http://schemas.microsoft.com/office/drawing/2014/main" id="{13DBB0A5-1DCC-4622-8E7C-8833C117BBE6}"/>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7110897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lajd_czysty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48144A50-AC89-41E7-839A-D48F982AF3F7}"/>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163501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lajd_czysty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804F8F26-2788-4A23-A64B-D720D09F07FD}"/>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5007663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lajd_czysty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C0DAE0A1-82BB-47C8-A847-EB61382C8182}"/>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4746804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lajd_czysty_5">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7596E47D-E1AB-4595-AE01-142025D107C8}"/>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090550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zekładka_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ymbol zastępczy tekstu 2">
            <a:extLst>
              <a:ext uri="{FF2B5EF4-FFF2-40B4-BE49-F238E27FC236}">
                <a16:creationId xmlns:a16="http://schemas.microsoft.com/office/drawing/2014/main" id="{F5D86A17-9014-459F-B2B0-87E938BB84B4}"/>
              </a:ext>
            </a:extLst>
          </p:cNvPr>
          <p:cNvSpPr>
            <a:spLocks noGrp="1"/>
          </p:cNvSpPr>
          <p:nvPr>
            <p:ph type="body" idx="1" hasCustomPrompt="1"/>
          </p:nvPr>
        </p:nvSpPr>
        <p:spPr>
          <a:xfrm>
            <a:off x="1922585" y="3048202"/>
            <a:ext cx="8346829" cy="761595"/>
          </a:xfrm>
        </p:spPr>
        <p:txBody>
          <a:bodyPr>
            <a:noAutofit/>
          </a:bodyPr>
          <a:lstStyle>
            <a:lvl1pPr marL="0" indent="0" algn="ctr">
              <a:buNone/>
              <a:defRPr sz="32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Hicron for Client Name</a:t>
            </a:r>
          </a:p>
        </p:txBody>
      </p:sp>
    </p:spTree>
    <p:extLst>
      <p:ext uri="{BB962C8B-B14F-4D97-AF65-F5344CB8AC3E}">
        <p14:creationId xmlns:p14="http://schemas.microsoft.com/office/powerpoint/2010/main" val="20474621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lajd_zdjęcie_duż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nchor="ctr"/>
          <a:lstStyle>
            <a:lvl1pPr marL="0" indent="0" algn="ctr">
              <a:buNone/>
              <a:defRPr baseline="0">
                <a:latin typeface="Amble LtCn" pitchFamily="2" charset="0"/>
              </a:defRPr>
            </a:lvl1pPr>
          </a:lstStyle>
          <a:p>
            <a:r>
              <a:rPr lang="en-US"/>
              <a:t>Image Placeholder</a:t>
            </a:r>
          </a:p>
        </p:txBody>
      </p:sp>
      <p:sp>
        <p:nvSpPr>
          <p:cNvPr id="4" name="Symbol zastępczy numeru slajdu 5">
            <a:extLst>
              <a:ext uri="{FF2B5EF4-FFF2-40B4-BE49-F238E27FC236}">
                <a16:creationId xmlns:a16="http://schemas.microsoft.com/office/drawing/2014/main" id="{D69CB21C-D336-4032-AB14-764543C2B749}"/>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8321777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lajd_mockup_3">
    <p:spTree>
      <p:nvGrpSpPr>
        <p:cNvPr id="1" name=""/>
        <p:cNvGrpSpPr/>
        <p:nvPr/>
      </p:nvGrpSpPr>
      <p:grpSpPr>
        <a:xfrm>
          <a:off x="0" y="0"/>
          <a:ext cx="0" cy="0"/>
          <a:chOff x="0" y="0"/>
          <a:chExt cx="0" cy="0"/>
        </a:xfrm>
      </p:grpSpPr>
      <p:sp>
        <p:nvSpPr>
          <p:cNvPr id="7" name="Freeform 38"/>
          <p:cNvSpPr>
            <a:spLocks noChangeArrowheads="1"/>
          </p:cNvSpPr>
          <p:nvPr userDrawn="1"/>
        </p:nvSpPr>
        <p:spPr bwMode="auto">
          <a:xfrm>
            <a:off x="10981568" y="6519434"/>
            <a:ext cx="62548"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900">
              <a:latin typeface="Calibri Light"/>
            </a:endParaRPr>
          </a:p>
        </p:txBody>
      </p:sp>
      <p:sp>
        <p:nvSpPr>
          <p:cNvPr id="9" name="Freeform 38"/>
          <p:cNvSpPr>
            <a:spLocks noChangeArrowheads="1"/>
          </p:cNvSpPr>
          <p:nvPr userDrawn="1"/>
        </p:nvSpPr>
        <p:spPr bwMode="auto">
          <a:xfrm flipH="1">
            <a:off x="11185500" y="6519215"/>
            <a:ext cx="62219"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900">
              <a:latin typeface="Calibri Light"/>
            </a:endParaRPr>
          </a:p>
        </p:txBody>
      </p:sp>
      <p:sp>
        <p:nvSpPr>
          <p:cNvPr id="3" name="Picture Placeholder 2"/>
          <p:cNvSpPr>
            <a:spLocks noGrp="1"/>
          </p:cNvSpPr>
          <p:nvPr>
            <p:ph type="pic" sz="quarter" idx="10" hasCustomPrompt="1"/>
          </p:nvPr>
        </p:nvSpPr>
        <p:spPr>
          <a:xfrm>
            <a:off x="5011455" y="1933575"/>
            <a:ext cx="2181793" cy="3657600"/>
          </a:xfrm>
          <a:prstGeom prst="rect">
            <a:avLst/>
          </a:prstGeom>
        </p:spPr>
        <p:txBody>
          <a:bodyPr anchor="ctr"/>
          <a:lstStyle>
            <a:lvl1pPr marL="0" indent="0" algn="ctr">
              <a:buNone/>
              <a:defRPr sz="1200">
                <a:latin typeface="Amble LtCn" pitchFamily="2" charset="0"/>
              </a:defRPr>
            </a:lvl1pPr>
          </a:lstStyle>
          <a:p>
            <a:r>
              <a:rPr lang="en-US"/>
              <a:t>Image Placeholder</a:t>
            </a:r>
          </a:p>
        </p:txBody>
      </p:sp>
      <p:sp>
        <p:nvSpPr>
          <p:cNvPr id="11" name="Symbol zastępczy numeru slajdu 5">
            <a:extLst>
              <a:ext uri="{FF2B5EF4-FFF2-40B4-BE49-F238E27FC236}">
                <a16:creationId xmlns:a16="http://schemas.microsoft.com/office/drawing/2014/main" id="{C4A80D1A-4E43-4C00-A7F0-BB7792A29885}"/>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14501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lajd_mockup_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206288" y="1202487"/>
            <a:ext cx="7088187" cy="4489450"/>
          </a:xfrm>
          <a:prstGeom prst="rect">
            <a:avLst/>
          </a:prstGeom>
        </p:spPr>
        <p:txBody>
          <a:bodyPr anchor="ctr"/>
          <a:lstStyle>
            <a:lvl1pPr marL="0" indent="0" algn="ctr">
              <a:buNone/>
              <a:defRPr sz="1200">
                <a:latin typeface="Amble LtCn" pitchFamily="2" charset="0"/>
              </a:defRPr>
            </a:lvl1pPr>
          </a:lstStyle>
          <a:p>
            <a:r>
              <a:rPr lang="en-US"/>
              <a:t>Drag &amp; Drop Picture</a:t>
            </a:r>
          </a:p>
        </p:txBody>
      </p:sp>
      <p:sp>
        <p:nvSpPr>
          <p:cNvPr id="3" name="Symbol zastępczy numeru slajdu 5">
            <a:extLst>
              <a:ext uri="{FF2B5EF4-FFF2-40B4-BE49-F238E27FC236}">
                <a16:creationId xmlns:a16="http://schemas.microsoft.com/office/drawing/2014/main" id="{510E7D12-9259-4B0B-A9AF-918C825190D4}"/>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303518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lajd_mockup">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086133" y="1714500"/>
            <a:ext cx="5230587" cy="3333750"/>
          </a:xfrm>
          <a:prstGeom prst="rect">
            <a:avLst/>
          </a:prstGeom>
        </p:spPr>
        <p:txBody>
          <a:bodyPr anchor="ctr"/>
          <a:lstStyle>
            <a:lvl1pPr marL="0" indent="0" algn="ctr">
              <a:buNone/>
              <a:defRPr sz="1200">
                <a:latin typeface="Amble LtCn" pitchFamily="2" charset="0"/>
              </a:defRPr>
            </a:lvl1pPr>
          </a:lstStyle>
          <a:p>
            <a:r>
              <a:rPr lang="en-US"/>
              <a:t>Image Placeholder</a:t>
            </a:r>
          </a:p>
        </p:txBody>
      </p:sp>
      <p:sp>
        <p:nvSpPr>
          <p:cNvPr id="9" name="Symbol zastępczy numeru slajdu 5">
            <a:extLst>
              <a:ext uri="{FF2B5EF4-FFF2-40B4-BE49-F238E27FC236}">
                <a16:creationId xmlns:a16="http://schemas.microsoft.com/office/drawing/2014/main" id="{374967D8-F0A0-4DE4-A0E8-1F6CA72B88C0}"/>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281790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lajd_czysty_6">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C49650A2-1130-4F9A-A537-22AE7A5A17BB}"/>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6150272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lajd_mockup_4">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7829550" y="1325563"/>
            <a:ext cx="6635750" cy="4151312"/>
          </a:xfrm>
          <a:prstGeom prst="rect">
            <a:avLst/>
          </a:prstGeom>
        </p:spPr>
        <p:txBody>
          <a:bodyPr anchor="ctr"/>
          <a:lstStyle>
            <a:lvl1pPr marL="0" indent="0" algn="l">
              <a:buNone/>
              <a:defRPr sz="1200">
                <a:latin typeface="Amble LtCn" pitchFamily="2" charset="0"/>
              </a:defRPr>
            </a:lvl1pPr>
          </a:lstStyle>
          <a:p>
            <a:r>
              <a:rPr lang="en-IN"/>
              <a:t>Drag &amp; Drop Picture</a:t>
            </a:r>
          </a:p>
        </p:txBody>
      </p:sp>
      <p:sp>
        <p:nvSpPr>
          <p:cNvPr id="8" name="Symbol zastępczy numeru slajdu 5">
            <a:extLst>
              <a:ext uri="{FF2B5EF4-FFF2-40B4-BE49-F238E27FC236}">
                <a16:creationId xmlns:a16="http://schemas.microsoft.com/office/drawing/2014/main" id="{EAB5B215-9882-4446-9B9E-2CE4F8E6CEA9}"/>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4071896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lajd_mockup_5">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906267" y="847725"/>
            <a:ext cx="4373114" cy="2800350"/>
          </a:xfrm>
          <a:prstGeom prst="rect">
            <a:avLst/>
          </a:prstGeom>
        </p:spPr>
        <p:txBody>
          <a:bodyPr anchor="ctr"/>
          <a:lstStyle>
            <a:lvl1pPr marL="0" indent="0" algn="ctr">
              <a:buNone/>
              <a:defRPr sz="1200">
                <a:latin typeface="Amble LtCn" pitchFamily="2" charset="0"/>
              </a:defRPr>
            </a:lvl1pPr>
          </a:lstStyle>
          <a:p>
            <a:r>
              <a:rPr lang="en-US"/>
              <a:t>Image Placeholder</a:t>
            </a:r>
          </a:p>
        </p:txBody>
      </p:sp>
      <p:sp>
        <p:nvSpPr>
          <p:cNvPr id="3" name="Symbol zastępczy numeru slajdu 5">
            <a:extLst>
              <a:ext uri="{FF2B5EF4-FFF2-40B4-BE49-F238E27FC236}">
                <a16:creationId xmlns:a16="http://schemas.microsoft.com/office/drawing/2014/main" id="{22831245-C178-42DD-A13C-11C9DA9F7F23}"/>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6139585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lajd_czysty_7">
    <p:bg>
      <p:bgPr>
        <a:solidFill>
          <a:schemeClr val="bg1"/>
        </a:solidFill>
        <a:effectLst/>
      </p:bgPr>
    </p:bg>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2877DDCB-D236-45C3-BDC7-1D305D5DD038}"/>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7312008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lajd_zdjęcie_lew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795"/>
            <a:ext cx="3353673" cy="6856412"/>
          </a:xfrm>
          <a:prstGeom prst="rect">
            <a:avLst/>
          </a:prstGeom>
        </p:spPr>
        <p:txBody>
          <a:bodyPr anchor="ctr"/>
          <a:lstStyle>
            <a:lvl1pPr marL="0" indent="0" algn="ctr">
              <a:buNone/>
              <a:defRPr sz="1200">
                <a:latin typeface="Amble LtCn" pitchFamily="2" charset="0"/>
              </a:defRPr>
            </a:lvl1pPr>
          </a:lstStyle>
          <a:p>
            <a:r>
              <a:rPr lang="en-US"/>
              <a:t>Image Placeholder</a:t>
            </a:r>
          </a:p>
        </p:txBody>
      </p:sp>
      <p:sp>
        <p:nvSpPr>
          <p:cNvPr id="3" name="Symbol zastępczy numeru slajdu 5">
            <a:extLst>
              <a:ext uri="{FF2B5EF4-FFF2-40B4-BE49-F238E27FC236}">
                <a16:creationId xmlns:a16="http://schemas.microsoft.com/office/drawing/2014/main" id="{F6ED5CD8-8C5F-4B29-898B-1DA2B845B5C1}"/>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5139745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lajd_czysty_8">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5F616257-4089-43C4-AA9F-05D89EC67151}"/>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530617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ajd_prosty_logo_VA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382432FE-56B2-4476-879C-6C778A8F10EF}"/>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2C237223-3939-46BE-83E4-EFBD6EC1B5C7}"/>
              </a:ext>
            </a:extLst>
          </p:cNvPr>
          <p:cNvSpPr>
            <a:spLocks noGrp="1"/>
          </p:cNvSpPr>
          <p:nvPr>
            <p:ph type="title" hasCustomPrompt="1"/>
          </p:nvPr>
        </p:nvSpPr>
        <p:spPr>
          <a:xfrm>
            <a:off x="2137791" y="230767"/>
            <a:ext cx="8044433" cy="785005"/>
          </a:xfrm>
        </p:spPr>
        <p:txBody>
          <a:bodyPr>
            <a:normAutofit/>
          </a:bodyPr>
          <a:lstStyle>
            <a:lvl1pPr algn="l">
              <a:defRPr sz="3000"/>
            </a:lvl1pPr>
          </a:lstStyle>
          <a:p>
            <a:r>
              <a:rPr lang="pl-PL"/>
              <a:t>TYTUŁ SLAJDU</a:t>
            </a:r>
          </a:p>
        </p:txBody>
      </p:sp>
      <p:sp>
        <p:nvSpPr>
          <p:cNvPr id="6" name="Symbol zastępczy tekstu 5">
            <a:extLst>
              <a:ext uri="{FF2B5EF4-FFF2-40B4-BE49-F238E27FC236}">
                <a16:creationId xmlns:a16="http://schemas.microsoft.com/office/drawing/2014/main" id="{B37AFEDF-CC6D-4614-86E2-C1758D4F899E}"/>
              </a:ext>
            </a:extLst>
          </p:cNvPr>
          <p:cNvSpPr>
            <a:spLocks noGrp="1"/>
          </p:cNvSpPr>
          <p:nvPr>
            <p:ph type="body" sz="quarter" idx="11"/>
          </p:nvPr>
        </p:nvSpPr>
        <p:spPr>
          <a:xfrm>
            <a:off x="530351" y="1496009"/>
            <a:ext cx="9651873" cy="438010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7849337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lajd_czysty_9">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0727F063-2CB1-4B55-A060-BFDE20679490}"/>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8442402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lajd_czysty_10">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0798FC5C-A227-4C35-A980-FCFE79D46933}"/>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4506403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lajd_czysty_11">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4AA601EA-3C38-468D-94C2-0CF87E8FC2D4}"/>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7763945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lajd_czysty_12">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F6DB6E64-A6FD-43DB-8F7B-44A5CED5F2DB}"/>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097188304"/>
      </p:ext>
    </p:extLst>
  </p:cSld>
  <p:clrMapOvr>
    <a:masterClrMapping/>
  </p:clrMapOvr>
  <p:transition spd="slow">
    <p:cover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lajd_czysty_13">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C4E143E2-CBEA-41CB-99A2-0D138D0E89E3}"/>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9860134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lajd_czysty_14">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AF3135AF-C0AA-4919-8B45-80B751804EB6}"/>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8880074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lajd_czysty_15">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27BDF9B8-6DF8-428A-A093-B1693A962AD6}"/>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7882397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lajd_zdjęcie_prawa">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012226" y="1"/>
            <a:ext cx="5179774" cy="6858000"/>
          </a:xfrm>
          <a:prstGeom prst="rect">
            <a:avLst/>
          </a:prstGeom>
        </p:spPr>
        <p:txBody>
          <a:bodyPr anchor="ctr"/>
          <a:lstStyle>
            <a:lvl1pPr marL="0" indent="0" algn="ctr">
              <a:buNone/>
              <a:defRPr sz="1200">
                <a:latin typeface="Amble LtCn" pitchFamily="2" charset="0"/>
              </a:defRPr>
            </a:lvl1pPr>
          </a:lstStyle>
          <a:p>
            <a:r>
              <a:rPr lang="en-US"/>
              <a:t>Image Placeholder</a:t>
            </a:r>
          </a:p>
        </p:txBody>
      </p:sp>
      <p:sp>
        <p:nvSpPr>
          <p:cNvPr id="3" name="Symbol zastępczy numeru slajdu 5">
            <a:extLst>
              <a:ext uri="{FF2B5EF4-FFF2-40B4-BE49-F238E27FC236}">
                <a16:creationId xmlns:a16="http://schemas.microsoft.com/office/drawing/2014/main" id="{7CF22AC4-7517-4428-86FA-65C4E4753B3F}"/>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42838723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lajd_czysty_16">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B2813314-DB53-4B0C-81A6-ED8E54D7A51E}"/>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002535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lajd_czysty_17">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1CF46B9A-0669-42D6-B4A8-DF7924CE6F0E}"/>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78669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ajd_prosty_logo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382432FE-56B2-4476-879C-6C778A8F10EF}"/>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2C237223-3939-46BE-83E4-EFBD6EC1B5C7}"/>
              </a:ext>
            </a:extLst>
          </p:cNvPr>
          <p:cNvSpPr>
            <a:spLocks noGrp="1"/>
          </p:cNvSpPr>
          <p:nvPr>
            <p:ph type="title" hasCustomPrompt="1"/>
          </p:nvPr>
        </p:nvSpPr>
        <p:spPr>
          <a:xfrm>
            <a:off x="2137791" y="230767"/>
            <a:ext cx="8044433" cy="785005"/>
          </a:xfrm>
        </p:spPr>
        <p:txBody>
          <a:bodyPr>
            <a:normAutofit/>
          </a:bodyPr>
          <a:lstStyle>
            <a:lvl1pPr algn="l">
              <a:defRPr sz="3000"/>
            </a:lvl1pPr>
          </a:lstStyle>
          <a:p>
            <a:r>
              <a:rPr lang="pl-PL"/>
              <a:t>TYTUŁ SLAJDU</a:t>
            </a:r>
          </a:p>
        </p:txBody>
      </p:sp>
    </p:spTree>
    <p:extLst>
      <p:ext uri="{BB962C8B-B14F-4D97-AF65-F5344CB8AC3E}">
        <p14:creationId xmlns:p14="http://schemas.microsoft.com/office/powerpoint/2010/main" val="11137883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lajd_zdjęcie_duże_prawa">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6097588" cy="6858000"/>
          </a:xfrm>
          <a:prstGeom prst="rect">
            <a:avLst/>
          </a:prstGeom>
        </p:spPr>
        <p:txBody>
          <a:bodyPr anchor="ctr"/>
          <a:lstStyle>
            <a:lvl1pPr marL="0" indent="0" algn="ctr">
              <a:buNone/>
              <a:defRPr sz="1200">
                <a:latin typeface="Amble LtCn" pitchFamily="2" charset="0"/>
              </a:defRPr>
            </a:lvl1pPr>
          </a:lstStyle>
          <a:p>
            <a:r>
              <a:rPr lang="en-US"/>
              <a:t>Image Placeholder</a:t>
            </a:r>
          </a:p>
        </p:txBody>
      </p:sp>
    </p:spTree>
    <p:extLst>
      <p:ext uri="{BB962C8B-B14F-4D97-AF65-F5344CB8AC3E}">
        <p14:creationId xmlns:p14="http://schemas.microsoft.com/office/powerpoint/2010/main" val="21721929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lajd_zdjęcie_duże_lewa">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105528" y="0"/>
            <a:ext cx="6095999" cy="6858000"/>
          </a:xfrm>
          <a:prstGeom prst="rect">
            <a:avLst/>
          </a:prstGeom>
        </p:spPr>
        <p:txBody>
          <a:bodyPr anchor="ctr"/>
          <a:lstStyle>
            <a:lvl1pPr marL="0" indent="0" algn="ctr">
              <a:buNone/>
              <a:defRPr sz="1200">
                <a:latin typeface="Amble LtCn" pitchFamily="2" charset="0"/>
              </a:defRPr>
            </a:lvl1pPr>
          </a:lstStyle>
          <a:p>
            <a:r>
              <a:rPr lang="en-US"/>
              <a:t>Image Placeholder</a:t>
            </a:r>
          </a:p>
        </p:txBody>
      </p:sp>
    </p:spTree>
    <p:extLst>
      <p:ext uri="{BB962C8B-B14F-4D97-AF65-F5344CB8AC3E}">
        <p14:creationId xmlns:p14="http://schemas.microsoft.com/office/powerpoint/2010/main" val="36143700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lajd_cytaty">
    <p:spTree>
      <p:nvGrpSpPr>
        <p:cNvPr id="1" name=""/>
        <p:cNvGrpSpPr/>
        <p:nvPr/>
      </p:nvGrpSpPr>
      <p:grpSpPr>
        <a:xfrm>
          <a:off x="0" y="0"/>
          <a:ext cx="0" cy="0"/>
          <a:chOff x="0" y="0"/>
          <a:chExt cx="0" cy="0"/>
        </a:xfrm>
      </p:grpSpPr>
      <p:sp>
        <p:nvSpPr>
          <p:cNvPr id="13" name="Symbol zastępczy obrazu 7">
            <a:extLst>
              <a:ext uri="{FF2B5EF4-FFF2-40B4-BE49-F238E27FC236}">
                <a16:creationId xmlns:a16="http://schemas.microsoft.com/office/drawing/2014/main" id="{3E9B8ACA-D30B-4E69-BF38-A51CD03CFC66}"/>
              </a:ext>
            </a:extLst>
          </p:cNvPr>
          <p:cNvSpPr>
            <a:spLocks noGrp="1"/>
          </p:cNvSpPr>
          <p:nvPr>
            <p:ph type="pic" sz="quarter" idx="20"/>
          </p:nvPr>
        </p:nvSpPr>
        <p:spPr>
          <a:xfrm>
            <a:off x="273249" y="3875900"/>
            <a:ext cx="1199385" cy="946349"/>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lstStyle>
            <a:lvl1pPr marL="0" indent="0">
              <a:buNone/>
              <a:defRPr baseline="0">
                <a:noFill/>
              </a:defRPr>
            </a:lvl1pPr>
          </a:lstStyle>
          <a:p>
            <a:endParaRPr lang="pl-PL"/>
          </a:p>
        </p:txBody>
      </p:sp>
      <p:sp>
        <p:nvSpPr>
          <p:cNvPr id="12" name="Symbol zastępczy obrazu 7">
            <a:extLst>
              <a:ext uri="{FF2B5EF4-FFF2-40B4-BE49-F238E27FC236}">
                <a16:creationId xmlns:a16="http://schemas.microsoft.com/office/drawing/2014/main" id="{3F99FF01-1C72-4F51-9FBA-FEC0CBC2F748}"/>
              </a:ext>
            </a:extLst>
          </p:cNvPr>
          <p:cNvSpPr>
            <a:spLocks noGrp="1"/>
          </p:cNvSpPr>
          <p:nvPr>
            <p:ph type="pic" sz="quarter" idx="19"/>
          </p:nvPr>
        </p:nvSpPr>
        <p:spPr>
          <a:xfrm>
            <a:off x="273249" y="2035752"/>
            <a:ext cx="1199385" cy="946349"/>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normAutofit/>
          </a:bodyPr>
          <a:lstStyle>
            <a:lvl1pPr marL="0" indent="0">
              <a:buFont typeface="Arial" panose="020B0604020202020204" pitchFamily="34" charset="0"/>
              <a:buNone/>
              <a:defRPr sz="1000" baseline="0">
                <a:noFill/>
              </a:defRPr>
            </a:lvl1pPr>
          </a:lstStyle>
          <a:p>
            <a:endParaRPr lang="pl-PL"/>
          </a:p>
        </p:txBody>
      </p:sp>
      <p:sp>
        <p:nvSpPr>
          <p:cNvPr id="11" name="Symbol zastępczy obrazu 7">
            <a:extLst>
              <a:ext uri="{FF2B5EF4-FFF2-40B4-BE49-F238E27FC236}">
                <a16:creationId xmlns:a16="http://schemas.microsoft.com/office/drawing/2014/main" id="{66749E9A-7842-4803-B7CE-A2E1E4DDCC9D}"/>
              </a:ext>
            </a:extLst>
          </p:cNvPr>
          <p:cNvSpPr>
            <a:spLocks noGrp="1"/>
          </p:cNvSpPr>
          <p:nvPr>
            <p:ph type="pic" sz="quarter" idx="18"/>
          </p:nvPr>
        </p:nvSpPr>
        <p:spPr>
          <a:xfrm>
            <a:off x="6238487" y="3866762"/>
            <a:ext cx="1199385" cy="946349"/>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lstStyle>
            <a:lvl1pPr marL="0" indent="0">
              <a:buNone/>
              <a:defRPr baseline="0">
                <a:noFill/>
              </a:defRPr>
            </a:lvl1pPr>
          </a:lstStyle>
          <a:p>
            <a:endParaRPr lang="pl-PL"/>
          </a:p>
        </p:txBody>
      </p:sp>
      <p:sp>
        <p:nvSpPr>
          <p:cNvPr id="10" name="Symbol zastępczy obrazu 7">
            <a:extLst>
              <a:ext uri="{FF2B5EF4-FFF2-40B4-BE49-F238E27FC236}">
                <a16:creationId xmlns:a16="http://schemas.microsoft.com/office/drawing/2014/main" id="{C6CA3E00-2641-4360-A25A-97B8BB17F37D}"/>
              </a:ext>
            </a:extLst>
          </p:cNvPr>
          <p:cNvSpPr>
            <a:spLocks noGrp="1"/>
          </p:cNvSpPr>
          <p:nvPr>
            <p:ph type="pic" sz="quarter" idx="17"/>
          </p:nvPr>
        </p:nvSpPr>
        <p:spPr>
          <a:xfrm>
            <a:off x="6238487" y="2044889"/>
            <a:ext cx="1199385" cy="946349"/>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lstStyle>
            <a:lvl1pPr marL="0" indent="0">
              <a:buNone/>
              <a:defRPr baseline="0">
                <a:noFill/>
              </a:defRPr>
            </a:lvl1pPr>
          </a:lstStyle>
          <a:p>
            <a:endParaRPr lang="pl-PL"/>
          </a:p>
        </p:txBody>
      </p:sp>
      <p:sp>
        <p:nvSpPr>
          <p:cNvPr id="6" name="Symbol zastępczy numeru slajdu 5">
            <a:extLst>
              <a:ext uri="{FF2B5EF4-FFF2-40B4-BE49-F238E27FC236}">
                <a16:creationId xmlns:a16="http://schemas.microsoft.com/office/drawing/2014/main" id="{05C91D94-1522-4CEA-806A-9C248B677027}"/>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8369962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lajd_portfolio">
    <p:spTree>
      <p:nvGrpSpPr>
        <p:cNvPr id="1" name=""/>
        <p:cNvGrpSpPr/>
        <p:nvPr/>
      </p:nvGrpSpPr>
      <p:grpSpPr>
        <a:xfrm>
          <a:off x="0" y="0"/>
          <a:ext cx="0" cy="0"/>
          <a:chOff x="0" y="0"/>
          <a:chExt cx="0" cy="0"/>
        </a:xfrm>
      </p:grpSpPr>
      <p:sp>
        <p:nvSpPr>
          <p:cNvPr id="16" name="Picture Placeholder 15"/>
          <p:cNvSpPr>
            <a:spLocks noGrp="1"/>
          </p:cNvSpPr>
          <p:nvPr>
            <p:ph type="pic" sz="quarter" idx="10" hasCustomPrompt="1"/>
          </p:nvPr>
        </p:nvSpPr>
        <p:spPr>
          <a:xfrm>
            <a:off x="-1" y="1254126"/>
            <a:ext cx="1574249" cy="1272285"/>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18" name="Picture Placeholder 17"/>
          <p:cNvSpPr>
            <a:spLocks noGrp="1"/>
          </p:cNvSpPr>
          <p:nvPr>
            <p:ph type="pic" sz="quarter" idx="11" hasCustomPrompt="1"/>
          </p:nvPr>
        </p:nvSpPr>
        <p:spPr>
          <a:xfrm>
            <a:off x="1694899" y="1253448"/>
            <a:ext cx="1665288" cy="1272266"/>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20" name="Picture Placeholder 19"/>
          <p:cNvSpPr>
            <a:spLocks noGrp="1"/>
          </p:cNvSpPr>
          <p:nvPr>
            <p:ph type="pic" sz="quarter" idx="12" hasCustomPrompt="1"/>
          </p:nvPr>
        </p:nvSpPr>
        <p:spPr>
          <a:xfrm>
            <a:off x="3480124" y="1252912"/>
            <a:ext cx="1666820" cy="127280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28" name="Picture Placeholder 27"/>
          <p:cNvSpPr>
            <a:spLocks noGrp="1"/>
          </p:cNvSpPr>
          <p:nvPr>
            <p:ph type="pic" sz="quarter" idx="16" hasCustomPrompt="1"/>
          </p:nvPr>
        </p:nvSpPr>
        <p:spPr>
          <a:xfrm>
            <a:off x="-1" y="2625726"/>
            <a:ext cx="1574249" cy="14335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30" name="Picture Placeholder 29"/>
          <p:cNvSpPr>
            <a:spLocks noGrp="1"/>
          </p:cNvSpPr>
          <p:nvPr>
            <p:ph type="pic" sz="quarter" idx="17" hasCustomPrompt="1"/>
          </p:nvPr>
        </p:nvSpPr>
        <p:spPr>
          <a:xfrm>
            <a:off x="1696487" y="2625726"/>
            <a:ext cx="1663700" cy="14335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32" name="Picture Placeholder 31"/>
          <p:cNvSpPr>
            <a:spLocks noGrp="1"/>
          </p:cNvSpPr>
          <p:nvPr>
            <p:ph type="pic" sz="quarter" idx="18" hasCustomPrompt="1"/>
          </p:nvPr>
        </p:nvSpPr>
        <p:spPr>
          <a:xfrm>
            <a:off x="3482424" y="2625726"/>
            <a:ext cx="1664520" cy="14335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34" name="Picture Placeholder 33"/>
          <p:cNvSpPr>
            <a:spLocks noGrp="1"/>
          </p:cNvSpPr>
          <p:nvPr>
            <p:ph type="pic" sz="quarter" idx="19" hasCustomPrompt="1"/>
          </p:nvPr>
        </p:nvSpPr>
        <p:spPr>
          <a:xfrm>
            <a:off x="-1" y="4159251"/>
            <a:ext cx="1574249" cy="1431925"/>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36" name="Picture Placeholder 35"/>
          <p:cNvSpPr>
            <a:spLocks noGrp="1"/>
          </p:cNvSpPr>
          <p:nvPr>
            <p:ph type="pic" sz="quarter" idx="20" hasCustomPrompt="1"/>
          </p:nvPr>
        </p:nvSpPr>
        <p:spPr>
          <a:xfrm>
            <a:off x="1696487" y="4159251"/>
            <a:ext cx="1663700" cy="1431925"/>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38" name="Picture Placeholder 37"/>
          <p:cNvSpPr>
            <a:spLocks noGrp="1"/>
          </p:cNvSpPr>
          <p:nvPr>
            <p:ph type="pic" sz="quarter" idx="21" hasCustomPrompt="1"/>
          </p:nvPr>
        </p:nvSpPr>
        <p:spPr>
          <a:xfrm>
            <a:off x="3482424" y="4159251"/>
            <a:ext cx="1664520" cy="1431925"/>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39" name="Picture Placeholder 19"/>
          <p:cNvSpPr>
            <a:spLocks noGrp="1"/>
          </p:cNvSpPr>
          <p:nvPr>
            <p:ph type="pic" sz="quarter" idx="22" hasCustomPrompt="1"/>
          </p:nvPr>
        </p:nvSpPr>
        <p:spPr>
          <a:xfrm>
            <a:off x="5266062" y="1252912"/>
            <a:ext cx="1666820" cy="127280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0" name="Picture Placeholder 31"/>
          <p:cNvSpPr>
            <a:spLocks noGrp="1"/>
          </p:cNvSpPr>
          <p:nvPr>
            <p:ph type="pic" sz="quarter" idx="23" hasCustomPrompt="1"/>
          </p:nvPr>
        </p:nvSpPr>
        <p:spPr>
          <a:xfrm>
            <a:off x="5268362" y="2625726"/>
            <a:ext cx="1664520" cy="14335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1" name="Picture Placeholder 37"/>
          <p:cNvSpPr>
            <a:spLocks noGrp="1"/>
          </p:cNvSpPr>
          <p:nvPr>
            <p:ph type="pic" sz="quarter" idx="24" hasCustomPrompt="1"/>
          </p:nvPr>
        </p:nvSpPr>
        <p:spPr>
          <a:xfrm>
            <a:off x="5268362" y="4159251"/>
            <a:ext cx="1664520" cy="1431925"/>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2" name="Picture Placeholder 19"/>
          <p:cNvSpPr>
            <a:spLocks noGrp="1"/>
          </p:cNvSpPr>
          <p:nvPr>
            <p:ph type="pic" sz="quarter" idx="25" hasCustomPrompt="1"/>
          </p:nvPr>
        </p:nvSpPr>
        <p:spPr>
          <a:xfrm>
            <a:off x="7052000" y="1252912"/>
            <a:ext cx="1666820" cy="127280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3" name="Picture Placeholder 31"/>
          <p:cNvSpPr>
            <a:spLocks noGrp="1"/>
          </p:cNvSpPr>
          <p:nvPr>
            <p:ph type="pic" sz="quarter" idx="26" hasCustomPrompt="1"/>
          </p:nvPr>
        </p:nvSpPr>
        <p:spPr>
          <a:xfrm>
            <a:off x="7054300" y="2625726"/>
            <a:ext cx="1664520" cy="14335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4" name="Picture Placeholder 37"/>
          <p:cNvSpPr>
            <a:spLocks noGrp="1"/>
          </p:cNvSpPr>
          <p:nvPr>
            <p:ph type="pic" sz="quarter" idx="27" hasCustomPrompt="1"/>
          </p:nvPr>
        </p:nvSpPr>
        <p:spPr>
          <a:xfrm>
            <a:off x="7054300" y="4159251"/>
            <a:ext cx="1664520" cy="1431925"/>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5" name="Picture Placeholder 19"/>
          <p:cNvSpPr>
            <a:spLocks noGrp="1"/>
          </p:cNvSpPr>
          <p:nvPr>
            <p:ph type="pic" sz="quarter" idx="28" hasCustomPrompt="1"/>
          </p:nvPr>
        </p:nvSpPr>
        <p:spPr>
          <a:xfrm>
            <a:off x="8837938" y="1252912"/>
            <a:ext cx="1666820" cy="127280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6" name="Picture Placeholder 31"/>
          <p:cNvSpPr>
            <a:spLocks noGrp="1"/>
          </p:cNvSpPr>
          <p:nvPr>
            <p:ph type="pic" sz="quarter" idx="29" hasCustomPrompt="1"/>
          </p:nvPr>
        </p:nvSpPr>
        <p:spPr>
          <a:xfrm>
            <a:off x="8840238" y="2625726"/>
            <a:ext cx="1664520" cy="14335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7" name="Picture Placeholder 37"/>
          <p:cNvSpPr>
            <a:spLocks noGrp="1"/>
          </p:cNvSpPr>
          <p:nvPr>
            <p:ph type="pic" sz="quarter" idx="30" hasCustomPrompt="1"/>
          </p:nvPr>
        </p:nvSpPr>
        <p:spPr>
          <a:xfrm>
            <a:off x="8840238" y="4159251"/>
            <a:ext cx="1664520" cy="1431925"/>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8" name="Picture Placeholder 19"/>
          <p:cNvSpPr>
            <a:spLocks noGrp="1"/>
          </p:cNvSpPr>
          <p:nvPr>
            <p:ph type="pic" sz="quarter" idx="31" hasCustomPrompt="1"/>
          </p:nvPr>
        </p:nvSpPr>
        <p:spPr>
          <a:xfrm>
            <a:off x="10623876" y="1252912"/>
            <a:ext cx="1568124" cy="127280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49" name="Picture Placeholder 31"/>
          <p:cNvSpPr>
            <a:spLocks noGrp="1"/>
          </p:cNvSpPr>
          <p:nvPr>
            <p:ph type="pic" sz="quarter" idx="32" hasCustomPrompt="1"/>
          </p:nvPr>
        </p:nvSpPr>
        <p:spPr>
          <a:xfrm>
            <a:off x="10626176" y="2625726"/>
            <a:ext cx="1565824" cy="14335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50" name="Picture Placeholder 37"/>
          <p:cNvSpPr>
            <a:spLocks noGrp="1"/>
          </p:cNvSpPr>
          <p:nvPr>
            <p:ph type="pic" sz="quarter" idx="33" hasCustomPrompt="1"/>
          </p:nvPr>
        </p:nvSpPr>
        <p:spPr>
          <a:xfrm>
            <a:off x="10626176" y="4159251"/>
            <a:ext cx="1565824" cy="1431925"/>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51" name="Picture Placeholder 15"/>
          <p:cNvSpPr>
            <a:spLocks noGrp="1"/>
          </p:cNvSpPr>
          <p:nvPr>
            <p:ph type="pic" sz="quarter" idx="34" hasCustomPrompt="1"/>
          </p:nvPr>
        </p:nvSpPr>
        <p:spPr>
          <a:xfrm>
            <a:off x="-1" y="1165"/>
            <a:ext cx="1574249" cy="1152430"/>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52" name="Picture Placeholder 17"/>
          <p:cNvSpPr>
            <a:spLocks noGrp="1"/>
          </p:cNvSpPr>
          <p:nvPr>
            <p:ph type="pic" sz="quarter" idx="35" hasCustomPrompt="1"/>
          </p:nvPr>
        </p:nvSpPr>
        <p:spPr>
          <a:xfrm>
            <a:off x="1694899" y="486"/>
            <a:ext cx="1665288" cy="11524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53" name="Picture Placeholder 19"/>
          <p:cNvSpPr>
            <a:spLocks noGrp="1"/>
          </p:cNvSpPr>
          <p:nvPr>
            <p:ph type="pic" sz="quarter" idx="36" hasCustomPrompt="1"/>
          </p:nvPr>
        </p:nvSpPr>
        <p:spPr>
          <a:xfrm>
            <a:off x="3480124" y="1"/>
            <a:ext cx="1666820" cy="1152899"/>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54" name="Picture Placeholder 19"/>
          <p:cNvSpPr>
            <a:spLocks noGrp="1"/>
          </p:cNvSpPr>
          <p:nvPr>
            <p:ph type="pic" sz="quarter" idx="37" hasCustomPrompt="1"/>
          </p:nvPr>
        </p:nvSpPr>
        <p:spPr>
          <a:xfrm>
            <a:off x="5266062" y="1"/>
            <a:ext cx="1666820" cy="1152899"/>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55" name="Picture Placeholder 19"/>
          <p:cNvSpPr>
            <a:spLocks noGrp="1"/>
          </p:cNvSpPr>
          <p:nvPr>
            <p:ph type="pic" sz="quarter" idx="38" hasCustomPrompt="1"/>
          </p:nvPr>
        </p:nvSpPr>
        <p:spPr>
          <a:xfrm>
            <a:off x="7052000" y="1"/>
            <a:ext cx="1666820" cy="1152899"/>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56" name="Picture Placeholder 19"/>
          <p:cNvSpPr>
            <a:spLocks noGrp="1"/>
          </p:cNvSpPr>
          <p:nvPr>
            <p:ph type="pic" sz="quarter" idx="39" hasCustomPrompt="1"/>
          </p:nvPr>
        </p:nvSpPr>
        <p:spPr>
          <a:xfrm>
            <a:off x="8837938" y="1"/>
            <a:ext cx="1666820" cy="1152899"/>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57" name="Picture Placeholder 19"/>
          <p:cNvSpPr>
            <a:spLocks noGrp="1"/>
          </p:cNvSpPr>
          <p:nvPr>
            <p:ph type="pic" sz="quarter" idx="40" hasCustomPrompt="1"/>
          </p:nvPr>
        </p:nvSpPr>
        <p:spPr>
          <a:xfrm>
            <a:off x="10623876" y="1"/>
            <a:ext cx="1568124" cy="1152899"/>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58" name="Picture Placeholder 15"/>
          <p:cNvSpPr>
            <a:spLocks noGrp="1"/>
          </p:cNvSpPr>
          <p:nvPr>
            <p:ph type="pic" sz="quarter" idx="41" hasCustomPrompt="1"/>
          </p:nvPr>
        </p:nvSpPr>
        <p:spPr>
          <a:xfrm>
            <a:off x="0" y="5692402"/>
            <a:ext cx="1574249" cy="1166338"/>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59" name="Picture Placeholder 17"/>
          <p:cNvSpPr>
            <a:spLocks noGrp="1"/>
          </p:cNvSpPr>
          <p:nvPr>
            <p:ph type="pic" sz="quarter" idx="42" hasCustomPrompt="1"/>
          </p:nvPr>
        </p:nvSpPr>
        <p:spPr>
          <a:xfrm>
            <a:off x="1694900" y="5691725"/>
            <a:ext cx="1665288" cy="1166321"/>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60" name="Picture Placeholder 19"/>
          <p:cNvSpPr>
            <a:spLocks noGrp="1"/>
          </p:cNvSpPr>
          <p:nvPr>
            <p:ph type="pic" sz="quarter" idx="43" hasCustomPrompt="1"/>
          </p:nvPr>
        </p:nvSpPr>
        <p:spPr>
          <a:xfrm>
            <a:off x="3480125" y="5691188"/>
            <a:ext cx="1666820" cy="11668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61" name="Picture Placeholder 19"/>
          <p:cNvSpPr>
            <a:spLocks noGrp="1"/>
          </p:cNvSpPr>
          <p:nvPr>
            <p:ph type="pic" sz="quarter" idx="44" hasCustomPrompt="1"/>
          </p:nvPr>
        </p:nvSpPr>
        <p:spPr>
          <a:xfrm>
            <a:off x="5266063" y="5691188"/>
            <a:ext cx="1666820" cy="11668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62" name="Picture Placeholder 19"/>
          <p:cNvSpPr>
            <a:spLocks noGrp="1"/>
          </p:cNvSpPr>
          <p:nvPr>
            <p:ph type="pic" sz="quarter" idx="45" hasCustomPrompt="1"/>
          </p:nvPr>
        </p:nvSpPr>
        <p:spPr>
          <a:xfrm>
            <a:off x="7052001" y="5691188"/>
            <a:ext cx="1666820" cy="11668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63" name="Picture Placeholder 19"/>
          <p:cNvSpPr>
            <a:spLocks noGrp="1"/>
          </p:cNvSpPr>
          <p:nvPr>
            <p:ph type="pic" sz="quarter" idx="46" hasCustomPrompt="1"/>
          </p:nvPr>
        </p:nvSpPr>
        <p:spPr>
          <a:xfrm>
            <a:off x="8837939" y="5691188"/>
            <a:ext cx="1666820" cy="11668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64" name="Picture Placeholder 19"/>
          <p:cNvSpPr>
            <a:spLocks noGrp="1"/>
          </p:cNvSpPr>
          <p:nvPr>
            <p:ph type="pic" sz="quarter" idx="47" hasCustomPrompt="1"/>
          </p:nvPr>
        </p:nvSpPr>
        <p:spPr>
          <a:xfrm>
            <a:off x="10623877" y="5691188"/>
            <a:ext cx="1568124" cy="116681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Tree>
    <p:extLst>
      <p:ext uri="{BB962C8B-B14F-4D97-AF65-F5344CB8AC3E}">
        <p14:creationId xmlns:p14="http://schemas.microsoft.com/office/powerpoint/2010/main" val="19177458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lajd_cytaty_2">
    <p:spTree>
      <p:nvGrpSpPr>
        <p:cNvPr id="1" name=""/>
        <p:cNvGrpSpPr/>
        <p:nvPr/>
      </p:nvGrpSpPr>
      <p:grpSpPr>
        <a:xfrm>
          <a:off x="0" y="0"/>
          <a:ext cx="0" cy="0"/>
          <a:chOff x="0" y="0"/>
          <a:chExt cx="0" cy="0"/>
        </a:xfrm>
      </p:grpSpPr>
      <p:sp>
        <p:nvSpPr>
          <p:cNvPr id="12" name="Symbol zastępczy numeru slajdu 5">
            <a:extLst>
              <a:ext uri="{FF2B5EF4-FFF2-40B4-BE49-F238E27FC236}">
                <a16:creationId xmlns:a16="http://schemas.microsoft.com/office/drawing/2014/main" id="{273FB503-997C-4E9F-AF4D-E0630795A607}"/>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
        <p:nvSpPr>
          <p:cNvPr id="17" name="Symbol zastępczy obrazu 7">
            <a:extLst>
              <a:ext uri="{FF2B5EF4-FFF2-40B4-BE49-F238E27FC236}">
                <a16:creationId xmlns:a16="http://schemas.microsoft.com/office/drawing/2014/main" id="{195A3B49-4326-44E6-ACB8-95E648B6BDB0}"/>
              </a:ext>
            </a:extLst>
          </p:cNvPr>
          <p:cNvSpPr>
            <a:spLocks noGrp="1"/>
          </p:cNvSpPr>
          <p:nvPr>
            <p:ph type="pic" sz="quarter" idx="20"/>
          </p:nvPr>
        </p:nvSpPr>
        <p:spPr>
          <a:xfrm>
            <a:off x="273249" y="3875900"/>
            <a:ext cx="1199385" cy="946349"/>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lstStyle>
            <a:lvl1pPr marL="0" indent="0">
              <a:buNone/>
              <a:defRPr baseline="0">
                <a:noFill/>
              </a:defRPr>
            </a:lvl1pPr>
          </a:lstStyle>
          <a:p>
            <a:endParaRPr lang="pl-PL"/>
          </a:p>
        </p:txBody>
      </p:sp>
      <p:sp>
        <p:nvSpPr>
          <p:cNvPr id="18" name="Symbol zastępczy obrazu 7">
            <a:extLst>
              <a:ext uri="{FF2B5EF4-FFF2-40B4-BE49-F238E27FC236}">
                <a16:creationId xmlns:a16="http://schemas.microsoft.com/office/drawing/2014/main" id="{58E8F798-2877-4B28-83BA-E2F42E951FFF}"/>
              </a:ext>
            </a:extLst>
          </p:cNvPr>
          <p:cNvSpPr>
            <a:spLocks noGrp="1"/>
          </p:cNvSpPr>
          <p:nvPr>
            <p:ph type="pic" sz="quarter" idx="19"/>
          </p:nvPr>
        </p:nvSpPr>
        <p:spPr>
          <a:xfrm>
            <a:off x="273249" y="2035752"/>
            <a:ext cx="1199385" cy="946349"/>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normAutofit/>
          </a:bodyPr>
          <a:lstStyle>
            <a:lvl1pPr marL="0" indent="0">
              <a:buFont typeface="Arial" panose="020B0604020202020204" pitchFamily="34" charset="0"/>
              <a:buNone/>
              <a:defRPr sz="1000" baseline="0">
                <a:noFill/>
              </a:defRPr>
            </a:lvl1pPr>
          </a:lstStyle>
          <a:p>
            <a:endParaRPr lang="pl-PL"/>
          </a:p>
        </p:txBody>
      </p:sp>
      <p:sp>
        <p:nvSpPr>
          <p:cNvPr id="19" name="Symbol zastępczy obrazu 7">
            <a:extLst>
              <a:ext uri="{FF2B5EF4-FFF2-40B4-BE49-F238E27FC236}">
                <a16:creationId xmlns:a16="http://schemas.microsoft.com/office/drawing/2014/main" id="{B8F406CC-34F6-4738-860E-A3E3143A8B4A}"/>
              </a:ext>
            </a:extLst>
          </p:cNvPr>
          <p:cNvSpPr>
            <a:spLocks noGrp="1"/>
          </p:cNvSpPr>
          <p:nvPr>
            <p:ph type="pic" sz="quarter" idx="18"/>
          </p:nvPr>
        </p:nvSpPr>
        <p:spPr>
          <a:xfrm>
            <a:off x="6238487" y="3866762"/>
            <a:ext cx="1199385" cy="946349"/>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lstStyle>
            <a:lvl1pPr marL="0" indent="0">
              <a:buNone/>
              <a:defRPr baseline="0">
                <a:noFill/>
              </a:defRPr>
            </a:lvl1pPr>
          </a:lstStyle>
          <a:p>
            <a:endParaRPr lang="pl-PL"/>
          </a:p>
        </p:txBody>
      </p:sp>
      <p:sp>
        <p:nvSpPr>
          <p:cNvPr id="20" name="Symbol zastępczy obrazu 7">
            <a:extLst>
              <a:ext uri="{FF2B5EF4-FFF2-40B4-BE49-F238E27FC236}">
                <a16:creationId xmlns:a16="http://schemas.microsoft.com/office/drawing/2014/main" id="{2D13ADE9-12CA-4E95-B879-DF3553E0309A}"/>
              </a:ext>
            </a:extLst>
          </p:cNvPr>
          <p:cNvSpPr>
            <a:spLocks noGrp="1"/>
          </p:cNvSpPr>
          <p:nvPr>
            <p:ph type="pic" sz="quarter" idx="17"/>
          </p:nvPr>
        </p:nvSpPr>
        <p:spPr>
          <a:xfrm>
            <a:off x="6238487" y="2044889"/>
            <a:ext cx="1199385" cy="946349"/>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lstStyle>
            <a:lvl1pPr marL="0" indent="0">
              <a:buNone/>
              <a:defRPr baseline="0">
                <a:noFill/>
              </a:defRPr>
            </a:lvl1pPr>
          </a:lstStyle>
          <a:p>
            <a:endParaRPr lang="pl-PL"/>
          </a:p>
        </p:txBody>
      </p:sp>
    </p:spTree>
    <p:extLst>
      <p:ext uri="{BB962C8B-B14F-4D97-AF65-F5344CB8AC3E}">
        <p14:creationId xmlns:p14="http://schemas.microsoft.com/office/powerpoint/2010/main" val="38993386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lajd_przekładka_duże_zdjęc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ymbol zastępczy obrazu 7">
            <a:extLst>
              <a:ext uri="{FF2B5EF4-FFF2-40B4-BE49-F238E27FC236}">
                <a16:creationId xmlns:a16="http://schemas.microsoft.com/office/drawing/2014/main" id="{F8D67355-44C2-4CB4-9866-549A5D1A6016}"/>
              </a:ext>
            </a:extLst>
          </p:cNvPr>
          <p:cNvSpPr>
            <a:spLocks noGrp="1"/>
          </p:cNvSpPr>
          <p:nvPr>
            <p:ph type="pic" sz="quarter" idx="10"/>
          </p:nvPr>
        </p:nvSpPr>
        <p:spPr>
          <a:xfrm>
            <a:off x="1203713" y="431801"/>
            <a:ext cx="11889411" cy="9156700"/>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lstStyle>
            <a:lvl1pPr marL="0" indent="0">
              <a:buNone/>
              <a:defRPr baseline="0">
                <a:noFill/>
              </a:defRPr>
            </a:lvl1pPr>
          </a:lstStyle>
          <a:p>
            <a:endParaRPr lang="pl-PL"/>
          </a:p>
        </p:txBody>
      </p:sp>
    </p:spTree>
    <p:extLst>
      <p:ext uri="{BB962C8B-B14F-4D97-AF65-F5344CB8AC3E}">
        <p14:creationId xmlns:p14="http://schemas.microsoft.com/office/powerpoint/2010/main" val="19322983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lajd_przekładka_duże_zdjęcie_2">
    <p:spTree>
      <p:nvGrpSpPr>
        <p:cNvPr id="1" name=""/>
        <p:cNvGrpSpPr/>
        <p:nvPr/>
      </p:nvGrpSpPr>
      <p:grpSpPr>
        <a:xfrm>
          <a:off x="0" y="0"/>
          <a:ext cx="0" cy="0"/>
          <a:chOff x="0" y="0"/>
          <a:chExt cx="0" cy="0"/>
        </a:xfrm>
      </p:grpSpPr>
      <p:sp>
        <p:nvSpPr>
          <p:cNvPr id="4" name="Symbol zastępczy obrazu 7">
            <a:extLst>
              <a:ext uri="{FF2B5EF4-FFF2-40B4-BE49-F238E27FC236}">
                <a16:creationId xmlns:a16="http://schemas.microsoft.com/office/drawing/2014/main" id="{67DA5056-C1E9-4266-B9E3-C030F7E0BCB3}"/>
              </a:ext>
            </a:extLst>
          </p:cNvPr>
          <p:cNvSpPr>
            <a:spLocks noGrp="1"/>
          </p:cNvSpPr>
          <p:nvPr>
            <p:ph type="pic" sz="quarter" idx="10"/>
          </p:nvPr>
        </p:nvSpPr>
        <p:spPr>
          <a:xfrm>
            <a:off x="4019549" y="-1195520"/>
            <a:ext cx="9654599" cy="7459795"/>
          </a:xfrm>
          <a:custGeom>
            <a:avLst/>
            <a:gdLst>
              <a:gd name="connsiteX0" fmla="*/ 0 w 7081959"/>
              <a:gd name="connsiteY0" fmla="*/ 0 h 5459412"/>
              <a:gd name="connsiteX1" fmla="*/ 7081959 w 7081959"/>
              <a:gd name="connsiteY1" fmla="*/ 0 h 5459412"/>
              <a:gd name="connsiteX2" fmla="*/ 7081959 w 7081959"/>
              <a:gd name="connsiteY2" fmla="*/ 5459412 h 5459412"/>
              <a:gd name="connsiteX3" fmla="*/ 0 w 7081959"/>
              <a:gd name="connsiteY3" fmla="*/ 5459412 h 5459412"/>
              <a:gd name="connsiteX4" fmla="*/ 0 w 7081959"/>
              <a:gd name="connsiteY4" fmla="*/ 0 h 5459412"/>
              <a:gd name="connsiteX0" fmla="*/ 0 w 7081959"/>
              <a:gd name="connsiteY0" fmla="*/ 1588 h 5461000"/>
              <a:gd name="connsiteX1" fmla="*/ 2697162 w 7081959"/>
              <a:gd name="connsiteY1" fmla="*/ 0 h 5461000"/>
              <a:gd name="connsiteX2" fmla="*/ 7081959 w 7081959"/>
              <a:gd name="connsiteY2" fmla="*/ 1588 h 5461000"/>
              <a:gd name="connsiteX3" fmla="*/ 7081959 w 7081959"/>
              <a:gd name="connsiteY3" fmla="*/ 5461000 h 5461000"/>
              <a:gd name="connsiteX4" fmla="*/ 0 w 7081959"/>
              <a:gd name="connsiteY4" fmla="*/ 5461000 h 5461000"/>
              <a:gd name="connsiteX5" fmla="*/ 0 w 7081959"/>
              <a:gd name="connsiteY5" fmla="*/ 1588 h 5461000"/>
              <a:gd name="connsiteX0" fmla="*/ 0 w 7081959"/>
              <a:gd name="connsiteY0" fmla="*/ 4763 h 5464175"/>
              <a:gd name="connsiteX1" fmla="*/ 2697162 w 7081959"/>
              <a:gd name="connsiteY1" fmla="*/ 3175 h 5464175"/>
              <a:gd name="connsiteX2" fmla="*/ 4297362 w 7081959"/>
              <a:gd name="connsiteY2" fmla="*/ 0 h 5464175"/>
              <a:gd name="connsiteX3" fmla="*/ 7081959 w 7081959"/>
              <a:gd name="connsiteY3" fmla="*/ 4763 h 5464175"/>
              <a:gd name="connsiteX4" fmla="*/ 7081959 w 7081959"/>
              <a:gd name="connsiteY4" fmla="*/ 5464175 h 5464175"/>
              <a:gd name="connsiteX5" fmla="*/ 0 w 7081959"/>
              <a:gd name="connsiteY5" fmla="*/ 5464175 h 5464175"/>
              <a:gd name="connsiteX6" fmla="*/ 0 w 7081959"/>
              <a:gd name="connsiteY6"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897 w 7089897"/>
              <a:gd name="connsiteY4" fmla="*/ 5464175 h 5464175"/>
              <a:gd name="connsiteX5" fmla="*/ 7938 w 7089897"/>
              <a:gd name="connsiteY5" fmla="*/ 5464175 h 5464175"/>
              <a:gd name="connsiteX6" fmla="*/ 0 w 7089897"/>
              <a:gd name="connsiteY6" fmla="*/ 2720976 h 5464175"/>
              <a:gd name="connsiteX7" fmla="*/ 7938 w 7089897"/>
              <a:gd name="connsiteY7"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7938 w 7089897"/>
              <a:gd name="connsiteY6" fmla="*/ 5464175 h 5464175"/>
              <a:gd name="connsiteX7" fmla="*/ 0 w 7089897"/>
              <a:gd name="connsiteY7" fmla="*/ 2720976 h 5464175"/>
              <a:gd name="connsiteX8" fmla="*/ 7938 w 7089897"/>
              <a:gd name="connsiteY8"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7938 w 7089897"/>
              <a:gd name="connsiteY7" fmla="*/ 5464175 h 5464175"/>
              <a:gd name="connsiteX8" fmla="*/ 0 w 7089897"/>
              <a:gd name="connsiteY8" fmla="*/ 2720976 h 5464175"/>
              <a:gd name="connsiteX9" fmla="*/ 7938 w 7089897"/>
              <a:gd name="connsiteY9" fmla="*/ 4763 h 5464175"/>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0 w 7089897"/>
              <a:gd name="connsiteY9" fmla="*/ 2720976 h 5470526"/>
              <a:gd name="connsiteX10" fmla="*/ 7938 w 7089897"/>
              <a:gd name="connsiteY10"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7938 w 7089897"/>
              <a:gd name="connsiteY8" fmla="*/ 5464175 h 5470526"/>
              <a:gd name="connsiteX9" fmla="*/ 3175 w 7089897"/>
              <a:gd name="connsiteY9" fmla="*/ 4425950 h 5470526"/>
              <a:gd name="connsiteX10" fmla="*/ 0 w 7089897"/>
              <a:gd name="connsiteY10" fmla="*/ 2720976 h 5470526"/>
              <a:gd name="connsiteX11" fmla="*/ 7938 w 7089897"/>
              <a:gd name="connsiteY11"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195985 w 7282707"/>
              <a:gd name="connsiteY10" fmla="*/ 4425950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200748 w 7282707"/>
              <a:gd name="connsiteY0" fmla="*/ 4763 h 5470526"/>
              <a:gd name="connsiteX1" fmla="*/ 2897910 w 7282707"/>
              <a:gd name="connsiteY1" fmla="*/ 3175 h 5470526"/>
              <a:gd name="connsiteX2" fmla="*/ 4498110 w 7282707"/>
              <a:gd name="connsiteY2" fmla="*/ 0 h 5470526"/>
              <a:gd name="connsiteX3" fmla="*/ 7282707 w 7282707"/>
              <a:gd name="connsiteY3" fmla="*/ 4763 h 5470526"/>
              <a:gd name="connsiteX4" fmla="*/ 7282585 w 7282707"/>
              <a:gd name="connsiteY4" fmla="*/ 2722564 h 5470526"/>
              <a:gd name="connsiteX5" fmla="*/ 7282707 w 7282707"/>
              <a:gd name="connsiteY5" fmla="*/ 5464175 h 5470526"/>
              <a:gd name="connsiteX6" fmla="*/ 4506048 w 7282707"/>
              <a:gd name="connsiteY6" fmla="*/ 5461001 h 5470526"/>
              <a:gd name="connsiteX7" fmla="*/ 2877273 w 7282707"/>
              <a:gd name="connsiteY7" fmla="*/ 5470526 h 5470526"/>
              <a:gd name="connsiteX8" fmla="*/ 200748 w 7282707"/>
              <a:gd name="connsiteY8" fmla="*/ 5464175 h 5470526"/>
              <a:gd name="connsiteX9" fmla="*/ 192810 w 7282707"/>
              <a:gd name="connsiteY9" fmla="*/ 4987925 h 5470526"/>
              <a:gd name="connsiteX10" fmla="*/ 799235 w 7282707"/>
              <a:gd name="connsiteY10" fmla="*/ 4448175 h 5470526"/>
              <a:gd name="connsiteX11" fmla="*/ 192810 w 7282707"/>
              <a:gd name="connsiteY11" fmla="*/ 2720976 h 5470526"/>
              <a:gd name="connsiteX12" fmla="*/ 200748 w 728270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118758 w 7200717"/>
              <a:gd name="connsiteY0" fmla="*/ 4763 h 5470526"/>
              <a:gd name="connsiteX1" fmla="*/ 2815920 w 7200717"/>
              <a:gd name="connsiteY1" fmla="*/ 3175 h 5470526"/>
              <a:gd name="connsiteX2" fmla="*/ 4416120 w 7200717"/>
              <a:gd name="connsiteY2" fmla="*/ 0 h 5470526"/>
              <a:gd name="connsiteX3" fmla="*/ 7200717 w 7200717"/>
              <a:gd name="connsiteY3" fmla="*/ 4763 h 5470526"/>
              <a:gd name="connsiteX4" fmla="*/ 7200595 w 7200717"/>
              <a:gd name="connsiteY4" fmla="*/ 2722564 h 5470526"/>
              <a:gd name="connsiteX5" fmla="*/ 7200717 w 7200717"/>
              <a:gd name="connsiteY5" fmla="*/ 5464175 h 5470526"/>
              <a:gd name="connsiteX6" fmla="*/ 4424058 w 7200717"/>
              <a:gd name="connsiteY6" fmla="*/ 5461001 h 5470526"/>
              <a:gd name="connsiteX7" fmla="*/ 2795283 w 7200717"/>
              <a:gd name="connsiteY7" fmla="*/ 5470526 h 5470526"/>
              <a:gd name="connsiteX8" fmla="*/ 118758 w 7200717"/>
              <a:gd name="connsiteY8" fmla="*/ 5464175 h 5470526"/>
              <a:gd name="connsiteX9" fmla="*/ 631520 w 7200717"/>
              <a:gd name="connsiteY9" fmla="*/ 4946650 h 5470526"/>
              <a:gd name="connsiteX10" fmla="*/ 717245 w 7200717"/>
              <a:gd name="connsiteY10" fmla="*/ 4448175 h 5470526"/>
              <a:gd name="connsiteX11" fmla="*/ 110820 w 7200717"/>
              <a:gd name="connsiteY11" fmla="*/ 2720976 h 5470526"/>
              <a:gd name="connsiteX12" fmla="*/ 118758 w 720071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52513 w 7089897"/>
              <a:gd name="connsiteY8" fmla="*/ 4867275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6425 w 7089897"/>
              <a:gd name="connsiteY10" fmla="*/ 4448175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0700 w 7089897"/>
              <a:gd name="connsiteY9" fmla="*/ 4946650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17588 w 7089897"/>
              <a:gd name="connsiteY8" fmla="*/ 4857750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25463 w 7089897"/>
              <a:gd name="connsiteY9" fmla="*/ 4953794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70526"/>
              <a:gd name="connsiteX1" fmla="*/ 2705100 w 7089897"/>
              <a:gd name="connsiteY1" fmla="*/ 3175 h 5470526"/>
              <a:gd name="connsiteX2" fmla="*/ 4305300 w 7089897"/>
              <a:gd name="connsiteY2" fmla="*/ 0 h 5470526"/>
              <a:gd name="connsiteX3" fmla="*/ 7089897 w 7089897"/>
              <a:gd name="connsiteY3" fmla="*/ 4763 h 5470526"/>
              <a:gd name="connsiteX4" fmla="*/ 7089775 w 7089897"/>
              <a:gd name="connsiteY4" fmla="*/ 2722564 h 5470526"/>
              <a:gd name="connsiteX5" fmla="*/ 7089897 w 7089897"/>
              <a:gd name="connsiteY5" fmla="*/ 5464175 h 5470526"/>
              <a:gd name="connsiteX6" fmla="*/ 4313238 w 7089897"/>
              <a:gd name="connsiteY6" fmla="*/ 5461001 h 5470526"/>
              <a:gd name="connsiteX7" fmla="*/ 2684463 w 7089897"/>
              <a:gd name="connsiteY7" fmla="*/ 5470526 h 5470526"/>
              <a:gd name="connsiteX8" fmla="*/ 1027113 w 7089897"/>
              <a:gd name="connsiteY8" fmla="*/ 4860131 h 5470526"/>
              <a:gd name="connsiteX9" fmla="*/ 518319 w 7089897"/>
              <a:gd name="connsiteY9" fmla="*/ 4951412 h 5470526"/>
              <a:gd name="connsiteX10" fmla="*/ 608806 w 7089897"/>
              <a:gd name="connsiteY10" fmla="*/ 4445794 h 5470526"/>
              <a:gd name="connsiteX11" fmla="*/ 0 w 7089897"/>
              <a:gd name="connsiteY11" fmla="*/ 2720976 h 5470526"/>
              <a:gd name="connsiteX12" fmla="*/ 7938 w 7089897"/>
              <a:gd name="connsiteY12" fmla="*/ 4763 h 5470526"/>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4175"/>
              <a:gd name="connsiteX1" fmla="*/ 2705100 w 7089897"/>
              <a:gd name="connsiteY1" fmla="*/ 3175 h 5464175"/>
              <a:gd name="connsiteX2" fmla="*/ 4305300 w 7089897"/>
              <a:gd name="connsiteY2" fmla="*/ 0 h 5464175"/>
              <a:gd name="connsiteX3" fmla="*/ 7089897 w 7089897"/>
              <a:gd name="connsiteY3" fmla="*/ 4763 h 5464175"/>
              <a:gd name="connsiteX4" fmla="*/ 7089775 w 7089897"/>
              <a:gd name="connsiteY4" fmla="*/ 2722564 h 5464175"/>
              <a:gd name="connsiteX5" fmla="*/ 7089897 w 7089897"/>
              <a:gd name="connsiteY5" fmla="*/ 5464175 h 5464175"/>
              <a:gd name="connsiteX6" fmla="*/ 4313238 w 7089897"/>
              <a:gd name="connsiteY6" fmla="*/ 5461001 h 5464175"/>
              <a:gd name="connsiteX7" fmla="*/ 2679701 w 7089897"/>
              <a:gd name="connsiteY7" fmla="*/ 5463382 h 5464175"/>
              <a:gd name="connsiteX8" fmla="*/ 1027113 w 7089897"/>
              <a:gd name="connsiteY8" fmla="*/ 4860131 h 5464175"/>
              <a:gd name="connsiteX9" fmla="*/ 518319 w 7089897"/>
              <a:gd name="connsiteY9" fmla="*/ 4951412 h 5464175"/>
              <a:gd name="connsiteX10" fmla="*/ 608806 w 7089897"/>
              <a:gd name="connsiteY10" fmla="*/ 4445794 h 5464175"/>
              <a:gd name="connsiteX11" fmla="*/ 0 w 7089897"/>
              <a:gd name="connsiteY11" fmla="*/ 2720976 h 5464175"/>
              <a:gd name="connsiteX12" fmla="*/ 7938 w 7089897"/>
              <a:gd name="connsiteY12" fmla="*/ 4763 h 5464175"/>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897"/>
              <a:gd name="connsiteY0" fmla="*/ 4763 h 5463382"/>
              <a:gd name="connsiteX1" fmla="*/ 2705100 w 7089897"/>
              <a:gd name="connsiteY1" fmla="*/ 3175 h 5463382"/>
              <a:gd name="connsiteX2" fmla="*/ 4305300 w 7089897"/>
              <a:gd name="connsiteY2" fmla="*/ 0 h 5463382"/>
              <a:gd name="connsiteX3" fmla="*/ 7089897 w 7089897"/>
              <a:gd name="connsiteY3" fmla="*/ 4763 h 5463382"/>
              <a:gd name="connsiteX4" fmla="*/ 7089775 w 7089897"/>
              <a:gd name="connsiteY4" fmla="*/ 2722564 h 5463382"/>
              <a:gd name="connsiteX5" fmla="*/ 4313238 w 7089897"/>
              <a:gd name="connsiteY5" fmla="*/ 5461001 h 5463382"/>
              <a:gd name="connsiteX6" fmla="*/ 2679701 w 7089897"/>
              <a:gd name="connsiteY6" fmla="*/ 5463382 h 5463382"/>
              <a:gd name="connsiteX7" fmla="*/ 1027113 w 7089897"/>
              <a:gd name="connsiteY7" fmla="*/ 4860131 h 5463382"/>
              <a:gd name="connsiteX8" fmla="*/ 518319 w 7089897"/>
              <a:gd name="connsiteY8" fmla="*/ 4951412 h 5463382"/>
              <a:gd name="connsiteX9" fmla="*/ 608806 w 7089897"/>
              <a:gd name="connsiteY9" fmla="*/ 4445794 h 5463382"/>
              <a:gd name="connsiteX10" fmla="*/ 0 w 7089897"/>
              <a:gd name="connsiteY10" fmla="*/ 2720976 h 5463382"/>
              <a:gd name="connsiteX11" fmla="*/ 7938 w 7089897"/>
              <a:gd name="connsiteY11"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4459"/>
              <a:gd name="connsiteX1" fmla="*/ 2705100 w 7089775"/>
              <a:gd name="connsiteY1" fmla="*/ 3175 h 5464459"/>
              <a:gd name="connsiteX2" fmla="*/ 4305300 w 7089775"/>
              <a:gd name="connsiteY2" fmla="*/ 0 h 5464459"/>
              <a:gd name="connsiteX3" fmla="*/ 7089775 w 7089775"/>
              <a:gd name="connsiteY3" fmla="*/ 2722564 h 5464459"/>
              <a:gd name="connsiteX4" fmla="*/ 4313238 w 7089775"/>
              <a:gd name="connsiteY4" fmla="*/ 5461001 h 5464459"/>
              <a:gd name="connsiteX5" fmla="*/ 2679701 w 7089775"/>
              <a:gd name="connsiteY5" fmla="*/ 5463382 h 5464459"/>
              <a:gd name="connsiteX6" fmla="*/ 1027113 w 7089775"/>
              <a:gd name="connsiteY6" fmla="*/ 4860131 h 5464459"/>
              <a:gd name="connsiteX7" fmla="*/ 518319 w 7089775"/>
              <a:gd name="connsiteY7" fmla="*/ 4951412 h 5464459"/>
              <a:gd name="connsiteX8" fmla="*/ 608806 w 7089775"/>
              <a:gd name="connsiteY8" fmla="*/ 4445794 h 5464459"/>
              <a:gd name="connsiteX9" fmla="*/ 0 w 7089775"/>
              <a:gd name="connsiteY9" fmla="*/ 2720976 h 5464459"/>
              <a:gd name="connsiteX10" fmla="*/ 7938 w 7089775"/>
              <a:gd name="connsiteY10" fmla="*/ 4763 h 5464459"/>
              <a:gd name="connsiteX0" fmla="*/ 7938 w 7089775"/>
              <a:gd name="connsiteY0" fmla="*/ 4763 h 5464542"/>
              <a:gd name="connsiteX1" fmla="*/ 2705100 w 7089775"/>
              <a:gd name="connsiteY1" fmla="*/ 3175 h 5464542"/>
              <a:gd name="connsiteX2" fmla="*/ 4305300 w 7089775"/>
              <a:gd name="connsiteY2" fmla="*/ 0 h 5464542"/>
              <a:gd name="connsiteX3" fmla="*/ 7089775 w 7089775"/>
              <a:gd name="connsiteY3" fmla="*/ 2722564 h 5464542"/>
              <a:gd name="connsiteX4" fmla="*/ 4313238 w 7089775"/>
              <a:gd name="connsiteY4" fmla="*/ 5461001 h 5464542"/>
              <a:gd name="connsiteX5" fmla="*/ 2679701 w 7089775"/>
              <a:gd name="connsiteY5" fmla="*/ 5463382 h 5464542"/>
              <a:gd name="connsiteX6" fmla="*/ 1027113 w 7089775"/>
              <a:gd name="connsiteY6" fmla="*/ 4860131 h 5464542"/>
              <a:gd name="connsiteX7" fmla="*/ 518319 w 7089775"/>
              <a:gd name="connsiteY7" fmla="*/ 4951412 h 5464542"/>
              <a:gd name="connsiteX8" fmla="*/ 608806 w 7089775"/>
              <a:gd name="connsiteY8" fmla="*/ 4445794 h 5464542"/>
              <a:gd name="connsiteX9" fmla="*/ 0 w 7089775"/>
              <a:gd name="connsiteY9" fmla="*/ 2720976 h 5464542"/>
              <a:gd name="connsiteX10" fmla="*/ 7938 w 7089775"/>
              <a:gd name="connsiteY10" fmla="*/ 4763 h 546454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4763 h 5463382"/>
              <a:gd name="connsiteX1" fmla="*/ 2705100 w 7089775"/>
              <a:gd name="connsiteY1" fmla="*/ 3175 h 5463382"/>
              <a:gd name="connsiteX2" fmla="*/ 4305300 w 7089775"/>
              <a:gd name="connsiteY2" fmla="*/ 0 h 5463382"/>
              <a:gd name="connsiteX3" fmla="*/ 7089775 w 7089775"/>
              <a:gd name="connsiteY3" fmla="*/ 2722564 h 5463382"/>
              <a:gd name="connsiteX4" fmla="*/ 4313238 w 7089775"/>
              <a:gd name="connsiteY4" fmla="*/ 5461001 h 5463382"/>
              <a:gd name="connsiteX5" fmla="*/ 2679701 w 7089775"/>
              <a:gd name="connsiteY5" fmla="*/ 5463382 h 5463382"/>
              <a:gd name="connsiteX6" fmla="*/ 1027113 w 7089775"/>
              <a:gd name="connsiteY6" fmla="*/ 4860131 h 5463382"/>
              <a:gd name="connsiteX7" fmla="*/ 518319 w 7089775"/>
              <a:gd name="connsiteY7" fmla="*/ 4951412 h 5463382"/>
              <a:gd name="connsiteX8" fmla="*/ 608806 w 7089775"/>
              <a:gd name="connsiteY8" fmla="*/ 4445794 h 5463382"/>
              <a:gd name="connsiteX9" fmla="*/ 0 w 7089775"/>
              <a:gd name="connsiteY9" fmla="*/ 2720976 h 5463382"/>
              <a:gd name="connsiteX10" fmla="*/ 7938 w 7089775"/>
              <a:gd name="connsiteY10" fmla="*/ 4763 h 5463382"/>
              <a:gd name="connsiteX0" fmla="*/ 7938 w 7089775"/>
              <a:gd name="connsiteY0" fmla="*/ 7923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10" fmla="*/ 7938 w 7089775"/>
              <a:gd name="connsiteY10" fmla="*/ 7923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24136 h 5466542"/>
              <a:gd name="connsiteX1" fmla="*/ 2705100 w 7089775"/>
              <a:gd name="connsiteY1" fmla="*/ 6335 h 5466542"/>
              <a:gd name="connsiteX2" fmla="*/ 4305300 w 7089775"/>
              <a:gd name="connsiteY2" fmla="*/ 3160 h 5466542"/>
              <a:gd name="connsiteX3" fmla="*/ 7089775 w 7089775"/>
              <a:gd name="connsiteY3" fmla="*/ 2725724 h 5466542"/>
              <a:gd name="connsiteX4" fmla="*/ 4313238 w 7089775"/>
              <a:gd name="connsiteY4" fmla="*/ 5464161 h 5466542"/>
              <a:gd name="connsiteX5" fmla="*/ 2679701 w 7089775"/>
              <a:gd name="connsiteY5" fmla="*/ 5466542 h 5466542"/>
              <a:gd name="connsiteX6" fmla="*/ 1027113 w 7089775"/>
              <a:gd name="connsiteY6" fmla="*/ 4863291 h 5466542"/>
              <a:gd name="connsiteX7" fmla="*/ 518319 w 7089775"/>
              <a:gd name="connsiteY7" fmla="*/ 4954572 h 5466542"/>
              <a:gd name="connsiteX8" fmla="*/ 608806 w 7089775"/>
              <a:gd name="connsiteY8" fmla="*/ 4448954 h 5466542"/>
              <a:gd name="connsiteX9" fmla="*/ 0 w 7089775"/>
              <a:gd name="connsiteY9" fmla="*/ 2724136 h 546654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 name="connsiteX0" fmla="*/ 0 w 7089775"/>
              <a:gd name="connsiteY0" fmla="*/ 2717826 h 5460232"/>
              <a:gd name="connsiteX1" fmla="*/ 2705100 w 7089775"/>
              <a:gd name="connsiteY1" fmla="*/ 25 h 5460232"/>
              <a:gd name="connsiteX2" fmla="*/ 4305300 w 7089775"/>
              <a:gd name="connsiteY2" fmla="*/ 3200 h 5460232"/>
              <a:gd name="connsiteX3" fmla="*/ 7089775 w 7089775"/>
              <a:gd name="connsiteY3" fmla="*/ 2719414 h 5460232"/>
              <a:gd name="connsiteX4" fmla="*/ 4313238 w 7089775"/>
              <a:gd name="connsiteY4" fmla="*/ 5457851 h 5460232"/>
              <a:gd name="connsiteX5" fmla="*/ 2679701 w 7089775"/>
              <a:gd name="connsiteY5" fmla="*/ 5460232 h 5460232"/>
              <a:gd name="connsiteX6" fmla="*/ 1027113 w 7089775"/>
              <a:gd name="connsiteY6" fmla="*/ 4856981 h 5460232"/>
              <a:gd name="connsiteX7" fmla="*/ 518319 w 7089775"/>
              <a:gd name="connsiteY7" fmla="*/ 4948262 h 5460232"/>
              <a:gd name="connsiteX8" fmla="*/ 608806 w 7089775"/>
              <a:gd name="connsiteY8" fmla="*/ 4442644 h 5460232"/>
              <a:gd name="connsiteX9" fmla="*/ 0 w 7089775"/>
              <a:gd name="connsiteY9" fmla="*/ 2717826 h 546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9775" h="5460232">
                <a:moveTo>
                  <a:pt x="0" y="2717826"/>
                </a:moveTo>
                <a:cubicBezTo>
                  <a:pt x="39370" y="1678542"/>
                  <a:pt x="683260" y="133164"/>
                  <a:pt x="2705100" y="25"/>
                </a:cubicBezTo>
                <a:lnTo>
                  <a:pt x="4305300" y="3200"/>
                </a:lnTo>
                <a:cubicBezTo>
                  <a:pt x="4844838" y="-41779"/>
                  <a:pt x="6976957" y="364093"/>
                  <a:pt x="7089775" y="2719414"/>
                </a:cubicBezTo>
                <a:cubicBezTo>
                  <a:pt x="7061338" y="4360307"/>
                  <a:pt x="5798820" y="5446183"/>
                  <a:pt x="4313238" y="5457851"/>
                </a:cubicBezTo>
                <a:lnTo>
                  <a:pt x="2679701" y="5460232"/>
                </a:lnTo>
                <a:cubicBezTo>
                  <a:pt x="2405859" y="5440123"/>
                  <a:pt x="1770063" y="5443827"/>
                  <a:pt x="1027113" y="4856981"/>
                </a:cubicBezTo>
                <a:lnTo>
                  <a:pt x="518319" y="4948262"/>
                </a:lnTo>
                <a:lnTo>
                  <a:pt x="608806" y="4442644"/>
                </a:lnTo>
                <a:cubicBezTo>
                  <a:pt x="214048" y="3963219"/>
                  <a:pt x="1058" y="3286151"/>
                  <a:pt x="0" y="2717826"/>
                </a:cubicBezTo>
                <a:close/>
              </a:path>
            </a:pathLst>
          </a:custGeom>
        </p:spPr>
        <p:txBody>
          <a:bodyPr/>
          <a:lstStyle>
            <a:lvl1pPr marL="0" indent="0">
              <a:buNone/>
              <a:defRPr baseline="0">
                <a:noFill/>
              </a:defRPr>
            </a:lvl1pPr>
          </a:lstStyle>
          <a:p>
            <a:endParaRPr lang="pl-PL"/>
          </a:p>
        </p:txBody>
      </p:sp>
    </p:spTree>
    <p:extLst>
      <p:ext uri="{BB962C8B-B14F-4D97-AF65-F5344CB8AC3E}">
        <p14:creationId xmlns:p14="http://schemas.microsoft.com/office/powerpoint/2010/main" val="26171735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lajd_przekładka_zdjęcie_poziom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5018088"/>
          </a:xfrm>
          <a:prstGeom prst="rect">
            <a:avLst/>
          </a:prstGeom>
        </p:spPr>
        <p:txBody>
          <a:bodyPr anchor="ctr"/>
          <a:lstStyle>
            <a:lvl1pPr marL="0" indent="0" algn="ctr">
              <a:buNone/>
              <a:defRPr sz="1200">
                <a:solidFill>
                  <a:schemeClr val="bg1"/>
                </a:solidFill>
                <a:latin typeface="Amble LtCn" pitchFamily="2" charset="0"/>
              </a:defRPr>
            </a:lvl1pPr>
          </a:lstStyle>
          <a:p>
            <a:r>
              <a:rPr lang="en-US"/>
              <a:t>Image Placeholder</a:t>
            </a:r>
          </a:p>
        </p:txBody>
      </p:sp>
      <p:sp>
        <p:nvSpPr>
          <p:cNvPr id="3" name="Symbol zastępczy numeru slajdu 5">
            <a:extLst>
              <a:ext uri="{FF2B5EF4-FFF2-40B4-BE49-F238E27FC236}">
                <a16:creationId xmlns:a16="http://schemas.microsoft.com/office/drawing/2014/main" id="{E2917041-AA71-4EA4-BA30-5224E52419E9}"/>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359213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lajd_czysty_18">
    <p:spTree>
      <p:nvGrpSpPr>
        <p:cNvPr id="1" name=""/>
        <p:cNvGrpSpPr/>
        <p:nvPr/>
      </p:nvGrpSpPr>
      <p:grpSpPr>
        <a:xfrm>
          <a:off x="0" y="0"/>
          <a:ext cx="0" cy="0"/>
          <a:chOff x="0" y="0"/>
          <a:chExt cx="0" cy="0"/>
        </a:xfrm>
      </p:grpSpPr>
      <p:sp>
        <p:nvSpPr>
          <p:cNvPr id="2" name="Symbol zastępczy numeru slajdu 5">
            <a:extLst>
              <a:ext uri="{FF2B5EF4-FFF2-40B4-BE49-F238E27FC236}">
                <a16:creationId xmlns:a16="http://schemas.microsoft.com/office/drawing/2014/main" id="{3AFC5413-4402-4B4D-8D1E-E896D3DBE859}"/>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1198935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lajd_czysty_19">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DAC85FAB-7D7B-4769-BA81-410528E8A657}"/>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823124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ajd_prosty_logo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9DBE1B0A-49CA-4A3B-99C3-D6EB39B3E56A}"/>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2275AD63-E30A-4A3B-BBB1-0CB068E7A65F}"/>
              </a:ext>
            </a:extLst>
          </p:cNvPr>
          <p:cNvSpPr>
            <a:spLocks noGrp="1"/>
          </p:cNvSpPr>
          <p:nvPr>
            <p:ph type="title" hasCustomPrompt="1"/>
          </p:nvPr>
        </p:nvSpPr>
        <p:spPr>
          <a:xfrm>
            <a:off x="354711" y="230767"/>
            <a:ext cx="8044433" cy="785005"/>
          </a:xfrm>
        </p:spPr>
        <p:txBody>
          <a:bodyPr>
            <a:normAutofit/>
          </a:bodyPr>
          <a:lstStyle>
            <a:lvl1pPr algn="l">
              <a:defRPr sz="3000"/>
            </a:lvl1pPr>
          </a:lstStyle>
          <a:p>
            <a:r>
              <a:rPr lang="pl-PL"/>
              <a:t>TYTUŁ SLAJDU</a:t>
            </a:r>
          </a:p>
        </p:txBody>
      </p:sp>
    </p:spTree>
    <p:extLst>
      <p:ext uri="{BB962C8B-B14F-4D97-AF65-F5344CB8AC3E}">
        <p14:creationId xmlns:p14="http://schemas.microsoft.com/office/powerpoint/2010/main" val="27812253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lajd_czysty_20">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8B52B12B-0953-452D-82B4-5B29175D0753}"/>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6288400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lajd_czysty_21">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A19EA142-7A29-4AE7-AF29-BA9A8A3D9546}"/>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4183383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lajd_czysty_22">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DF7EE156-DBB2-4849-8EB2-70715E494BA7}"/>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8712251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lajd_czysty_23">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44BE1C27-CA67-4C5A-8D6A-FE165C288A31}"/>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2881839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lajd_czysty_24">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E9C20B05-188D-4531-900F-A6958E056CFA}"/>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6938607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lajd_czysty_25">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B74C31AD-84B0-430D-B2AE-0116F1B73C87}"/>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5260060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lajd_czysty_26">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57342760-54DC-4522-9DCB-29483475AA29}"/>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1490643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lajd_czysty_27">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38120D4A-9D7F-4E92-BEB8-A3992CED281C}"/>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9901315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lajd_czysty_28">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89E32CAE-89C4-4AAF-BB6E-B156695FCF03}"/>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18717202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lajd_czysty_29">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70BEA5B5-F6C1-4493-8C1C-24868D64FAA6}"/>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7447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ajd_prosty_logo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B6E7D7C0-A2A7-48F1-A21D-5D07D55FFE28}"/>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DAB7A6F7-ACAD-4FE9-9C6B-6C8EE24BE61D}"/>
              </a:ext>
            </a:extLst>
          </p:cNvPr>
          <p:cNvSpPr>
            <a:spLocks noGrp="1"/>
          </p:cNvSpPr>
          <p:nvPr>
            <p:ph type="title" hasCustomPrompt="1"/>
          </p:nvPr>
        </p:nvSpPr>
        <p:spPr>
          <a:xfrm>
            <a:off x="354711" y="230767"/>
            <a:ext cx="8044433" cy="785005"/>
          </a:xfrm>
        </p:spPr>
        <p:txBody>
          <a:bodyPr>
            <a:normAutofit/>
          </a:bodyPr>
          <a:lstStyle>
            <a:lvl1pPr algn="l">
              <a:defRPr sz="3000"/>
            </a:lvl1pPr>
          </a:lstStyle>
          <a:p>
            <a:r>
              <a:rPr lang="pl-PL"/>
              <a:t>TYTUŁ SLAJDU</a:t>
            </a:r>
          </a:p>
        </p:txBody>
      </p:sp>
    </p:spTree>
    <p:extLst>
      <p:ext uri="{BB962C8B-B14F-4D97-AF65-F5344CB8AC3E}">
        <p14:creationId xmlns:p14="http://schemas.microsoft.com/office/powerpoint/2010/main" val="41379052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lajd_czysty_3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5">
            <a:extLst>
              <a:ext uri="{FF2B5EF4-FFF2-40B4-BE49-F238E27FC236}">
                <a16:creationId xmlns:a16="http://schemas.microsoft.com/office/drawing/2014/main" id="{2391C81F-2AC3-4D4F-BE57-F8CA9744B339}"/>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5712600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lajd_ikony">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153692" y="1907637"/>
            <a:ext cx="1696964" cy="1899136"/>
          </a:xfrm>
          <a:custGeom>
            <a:avLst/>
            <a:gdLst>
              <a:gd name="connsiteX0" fmla="*/ 1696522 w 3393044"/>
              <a:gd name="connsiteY0" fmla="*/ 0 h 3798271"/>
              <a:gd name="connsiteX1" fmla="*/ 1876098 w 3393044"/>
              <a:gd name="connsiteY1" fmla="*/ 42531 h 3798271"/>
              <a:gd name="connsiteX2" fmla="*/ 3213468 w 3393044"/>
              <a:gd name="connsiteY2" fmla="*/ 812819 h 3798271"/>
              <a:gd name="connsiteX3" fmla="*/ 3393044 w 3393044"/>
              <a:gd name="connsiteY3" fmla="*/ 1129440 h 3798271"/>
              <a:gd name="connsiteX4" fmla="*/ 3393044 w 3393044"/>
              <a:gd name="connsiteY4" fmla="*/ 1269402 h 3798271"/>
              <a:gd name="connsiteX5" fmla="*/ 3393044 w 3393044"/>
              <a:gd name="connsiteY5" fmla="*/ 1400620 h 3798271"/>
              <a:gd name="connsiteX6" fmla="*/ 3393044 w 3393044"/>
              <a:gd name="connsiteY6" fmla="*/ 1523375 h 3798271"/>
              <a:gd name="connsiteX7" fmla="*/ 3393044 w 3393044"/>
              <a:gd name="connsiteY7" fmla="*/ 1637950 h 3798271"/>
              <a:gd name="connsiteX8" fmla="*/ 3393044 w 3393044"/>
              <a:gd name="connsiteY8" fmla="*/ 1843685 h 3798271"/>
              <a:gd name="connsiteX9" fmla="*/ 3393044 w 3393044"/>
              <a:gd name="connsiteY9" fmla="*/ 2020084 h 3798271"/>
              <a:gd name="connsiteX10" fmla="*/ 3393044 w 3393044"/>
              <a:gd name="connsiteY10" fmla="*/ 2169402 h 3798271"/>
              <a:gd name="connsiteX11" fmla="*/ 3393044 w 3393044"/>
              <a:gd name="connsiteY11" fmla="*/ 2293897 h 3798271"/>
              <a:gd name="connsiteX12" fmla="*/ 3393044 w 3393044"/>
              <a:gd name="connsiteY12" fmla="*/ 2395825 h 3798271"/>
              <a:gd name="connsiteX13" fmla="*/ 3393044 w 3393044"/>
              <a:gd name="connsiteY13" fmla="*/ 2477442 h 3798271"/>
              <a:gd name="connsiteX14" fmla="*/ 3393044 w 3393044"/>
              <a:gd name="connsiteY14" fmla="*/ 2541006 h 3798271"/>
              <a:gd name="connsiteX15" fmla="*/ 3393044 w 3393044"/>
              <a:gd name="connsiteY15" fmla="*/ 2588773 h 3798271"/>
              <a:gd name="connsiteX16" fmla="*/ 3393044 w 3393044"/>
              <a:gd name="connsiteY16" fmla="*/ 2622999 h 3798271"/>
              <a:gd name="connsiteX17" fmla="*/ 3393044 w 3393044"/>
              <a:gd name="connsiteY17" fmla="*/ 2645942 h 3798271"/>
              <a:gd name="connsiteX18" fmla="*/ 3393044 w 3393044"/>
              <a:gd name="connsiteY18" fmla="*/ 2659859 h 3798271"/>
              <a:gd name="connsiteX19" fmla="*/ 3393044 w 3393044"/>
              <a:gd name="connsiteY19" fmla="*/ 2667005 h 3798271"/>
              <a:gd name="connsiteX20" fmla="*/ 3393044 w 3393044"/>
              <a:gd name="connsiteY20" fmla="*/ 2670014 h 3798271"/>
              <a:gd name="connsiteX21" fmla="*/ 3213468 w 3393044"/>
              <a:gd name="connsiteY21" fmla="*/ 2981909 h 3798271"/>
              <a:gd name="connsiteX22" fmla="*/ 1876098 w 3393044"/>
              <a:gd name="connsiteY22" fmla="*/ 3752196 h 3798271"/>
              <a:gd name="connsiteX23" fmla="*/ 1516946 w 3393044"/>
              <a:gd name="connsiteY23" fmla="*/ 3752196 h 3798271"/>
              <a:gd name="connsiteX24" fmla="*/ 179576 w 3393044"/>
              <a:gd name="connsiteY24" fmla="*/ 2981909 h 3798271"/>
              <a:gd name="connsiteX25" fmla="*/ 0 w 3393044"/>
              <a:gd name="connsiteY25" fmla="*/ 2670014 h 3798271"/>
              <a:gd name="connsiteX26" fmla="*/ 0 w 3393044"/>
              <a:gd name="connsiteY26" fmla="*/ 1129440 h 3798271"/>
              <a:gd name="connsiteX27" fmla="*/ 179576 w 3393044"/>
              <a:gd name="connsiteY27" fmla="*/ 812819 h 3798271"/>
              <a:gd name="connsiteX28" fmla="*/ 1516946 w 3393044"/>
              <a:gd name="connsiteY28" fmla="*/ 42531 h 3798271"/>
              <a:gd name="connsiteX29" fmla="*/ 1696522 w 3393044"/>
              <a:gd name="connsiteY29" fmla="*/ 0 h 379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93044" h="3798271">
                <a:moveTo>
                  <a:pt x="1696522" y="0"/>
                </a:moveTo>
                <a:cubicBezTo>
                  <a:pt x="1761500" y="0"/>
                  <a:pt x="1826479" y="14177"/>
                  <a:pt x="1876098" y="42531"/>
                </a:cubicBezTo>
                <a:cubicBezTo>
                  <a:pt x="3213468" y="812819"/>
                  <a:pt x="3213468" y="812819"/>
                  <a:pt x="3213468" y="812819"/>
                </a:cubicBezTo>
                <a:cubicBezTo>
                  <a:pt x="3312707" y="869527"/>
                  <a:pt x="3393044" y="1011297"/>
                  <a:pt x="3393044" y="1129440"/>
                </a:cubicBezTo>
                <a:lnTo>
                  <a:pt x="3393044" y="1269402"/>
                </a:lnTo>
                <a:lnTo>
                  <a:pt x="3393044" y="1400620"/>
                </a:lnTo>
                <a:lnTo>
                  <a:pt x="3393044" y="1523375"/>
                </a:lnTo>
                <a:lnTo>
                  <a:pt x="3393044" y="1637950"/>
                </a:lnTo>
                <a:lnTo>
                  <a:pt x="3393044" y="1843685"/>
                </a:lnTo>
                <a:lnTo>
                  <a:pt x="3393044" y="2020084"/>
                </a:lnTo>
                <a:lnTo>
                  <a:pt x="3393044" y="2169402"/>
                </a:lnTo>
                <a:lnTo>
                  <a:pt x="3393044" y="2293897"/>
                </a:lnTo>
                <a:lnTo>
                  <a:pt x="3393044" y="2395825"/>
                </a:lnTo>
                <a:lnTo>
                  <a:pt x="3393044" y="2477442"/>
                </a:lnTo>
                <a:lnTo>
                  <a:pt x="3393044" y="2541006"/>
                </a:lnTo>
                <a:lnTo>
                  <a:pt x="3393044" y="2588773"/>
                </a:lnTo>
                <a:lnTo>
                  <a:pt x="3393044" y="2622999"/>
                </a:lnTo>
                <a:lnTo>
                  <a:pt x="3393044" y="2645942"/>
                </a:lnTo>
                <a:lnTo>
                  <a:pt x="3393044" y="2659859"/>
                </a:lnTo>
                <a:lnTo>
                  <a:pt x="3393044" y="2667005"/>
                </a:lnTo>
                <a:lnTo>
                  <a:pt x="3393044" y="2670014"/>
                </a:lnTo>
                <a:cubicBezTo>
                  <a:pt x="3393044" y="2783430"/>
                  <a:pt x="3312707" y="2925201"/>
                  <a:pt x="3213468" y="2981909"/>
                </a:cubicBezTo>
                <a:cubicBezTo>
                  <a:pt x="1876098" y="3752196"/>
                  <a:pt x="1876098" y="3752196"/>
                  <a:pt x="1876098" y="3752196"/>
                </a:cubicBezTo>
                <a:cubicBezTo>
                  <a:pt x="1776859" y="3813630"/>
                  <a:pt x="1616185" y="3813630"/>
                  <a:pt x="1516946" y="3752196"/>
                </a:cubicBezTo>
                <a:lnTo>
                  <a:pt x="179576" y="2981909"/>
                </a:lnTo>
                <a:cubicBezTo>
                  <a:pt x="80337" y="2925201"/>
                  <a:pt x="0" y="2783430"/>
                  <a:pt x="0" y="2670014"/>
                </a:cubicBezTo>
                <a:cubicBezTo>
                  <a:pt x="0" y="1129440"/>
                  <a:pt x="0" y="1129440"/>
                  <a:pt x="0" y="1129440"/>
                </a:cubicBezTo>
                <a:cubicBezTo>
                  <a:pt x="0" y="1011297"/>
                  <a:pt x="80337" y="869527"/>
                  <a:pt x="179576" y="812819"/>
                </a:cubicBezTo>
                <a:cubicBezTo>
                  <a:pt x="1516946" y="42531"/>
                  <a:pt x="1516946" y="42531"/>
                  <a:pt x="1516946" y="42531"/>
                </a:cubicBezTo>
                <a:cubicBezTo>
                  <a:pt x="1566566" y="14177"/>
                  <a:pt x="1631544" y="0"/>
                  <a:pt x="1696522" y="0"/>
                </a:cubicBezTo>
                <a:close/>
              </a:path>
            </a:pathLst>
          </a:custGeom>
        </p:spPr>
        <p:txBody>
          <a:bodyPr wrap="square" anchor="ctr">
            <a:noAutofit/>
          </a:bodyPr>
          <a:lstStyle>
            <a:lvl1pPr marL="0" indent="0" algn="ctr">
              <a:buNone/>
              <a:defRPr sz="1200">
                <a:solidFill>
                  <a:schemeClr val="bg1"/>
                </a:solidFill>
                <a:latin typeface="Amble LtCn" pitchFamily="2" charset="0"/>
              </a:defRPr>
            </a:lvl1pPr>
          </a:lstStyle>
          <a:p>
            <a:r>
              <a:rPr lang="en-US"/>
              <a:t>Image</a:t>
            </a:r>
          </a:p>
        </p:txBody>
      </p:sp>
      <p:sp>
        <p:nvSpPr>
          <p:cNvPr id="12" name="Picture Placeholder 11"/>
          <p:cNvSpPr>
            <a:spLocks noGrp="1"/>
          </p:cNvSpPr>
          <p:nvPr>
            <p:ph type="pic" sz="quarter" idx="11" hasCustomPrompt="1"/>
          </p:nvPr>
        </p:nvSpPr>
        <p:spPr>
          <a:xfrm>
            <a:off x="3897606" y="1907637"/>
            <a:ext cx="1696964" cy="1899136"/>
          </a:xfrm>
          <a:custGeom>
            <a:avLst/>
            <a:gdLst>
              <a:gd name="connsiteX0" fmla="*/ 1696522 w 3393044"/>
              <a:gd name="connsiteY0" fmla="*/ 0 h 3798271"/>
              <a:gd name="connsiteX1" fmla="*/ 1876098 w 3393044"/>
              <a:gd name="connsiteY1" fmla="*/ 42531 h 3798271"/>
              <a:gd name="connsiteX2" fmla="*/ 3213468 w 3393044"/>
              <a:gd name="connsiteY2" fmla="*/ 812819 h 3798271"/>
              <a:gd name="connsiteX3" fmla="*/ 3393044 w 3393044"/>
              <a:gd name="connsiteY3" fmla="*/ 1129440 h 3798271"/>
              <a:gd name="connsiteX4" fmla="*/ 3393044 w 3393044"/>
              <a:gd name="connsiteY4" fmla="*/ 1269402 h 3798271"/>
              <a:gd name="connsiteX5" fmla="*/ 3393044 w 3393044"/>
              <a:gd name="connsiteY5" fmla="*/ 1400620 h 3798271"/>
              <a:gd name="connsiteX6" fmla="*/ 3393044 w 3393044"/>
              <a:gd name="connsiteY6" fmla="*/ 1523375 h 3798271"/>
              <a:gd name="connsiteX7" fmla="*/ 3393044 w 3393044"/>
              <a:gd name="connsiteY7" fmla="*/ 1637950 h 3798271"/>
              <a:gd name="connsiteX8" fmla="*/ 3393044 w 3393044"/>
              <a:gd name="connsiteY8" fmla="*/ 1843685 h 3798271"/>
              <a:gd name="connsiteX9" fmla="*/ 3393044 w 3393044"/>
              <a:gd name="connsiteY9" fmla="*/ 2020084 h 3798271"/>
              <a:gd name="connsiteX10" fmla="*/ 3393044 w 3393044"/>
              <a:gd name="connsiteY10" fmla="*/ 2169402 h 3798271"/>
              <a:gd name="connsiteX11" fmla="*/ 3393044 w 3393044"/>
              <a:gd name="connsiteY11" fmla="*/ 2293897 h 3798271"/>
              <a:gd name="connsiteX12" fmla="*/ 3393044 w 3393044"/>
              <a:gd name="connsiteY12" fmla="*/ 2395825 h 3798271"/>
              <a:gd name="connsiteX13" fmla="*/ 3393044 w 3393044"/>
              <a:gd name="connsiteY13" fmla="*/ 2477442 h 3798271"/>
              <a:gd name="connsiteX14" fmla="*/ 3393044 w 3393044"/>
              <a:gd name="connsiteY14" fmla="*/ 2541006 h 3798271"/>
              <a:gd name="connsiteX15" fmla="*/ 3393044 w 3393044"/>
              <a:gd name="connsiteY15" fmla="*/ 2588773 h 3798271"/>
              <a:gd name="connsiteX16" fmla="*/ 3393044 w 3393044"/>
              <a:gd name="connsiteY16" fmla="*/ 2622999 h 3798271"/>
              <a:gd name="connsiteX17" fmla="*/ 3393044 w 3393044"/>
              <a:gd name="connsiteY17" fmla="*/ 2645942 h 3798271"/>
              <a:gd name="connsiteX18" fmla="*/ 3393044 w 3393044"/>
              <a:gd name="connsiteY18" fmla="*/ 2659859 h 3798271"/>
              <a:gd name="connsiteX19" fmla="*/ 3393044 w 3393044"/>
              <a:gd name="connsiteY19" fmla="*/ 2667005 h 3798271"/>
              <a:gd name="connsiteX20" fmla="*/ 3393044 w 3393044"/>
              <a:gd name="connsiteY20" fmla="*/ 2670014 h 3798271"/>
              <a:gd name="connsiteX21" fmla="*/ 3213468 w 3393044"/>
              <a:gd name="connsiteY21" fmla="*/ 2981909 h 3798271"/>
              <a:gd name="connsiteX22" fmla="*/ 1876098 w 3393044"/>
              <a:gd name="connsiteY22" fmla="*/ 3752196 h 3798271"/>
              <a:gd name="connsiteX23" fmla="*/ 1516946 w 3393044"/>
              <a:gd name="connsiteY23" fmla="*/ 3752196 h 3798271"/>
              <a:gd name="connsiteX24" fmla="*/ 179576 w 3393044"/>
              <a:gd name="connsiteY24" fmla="*/ 2981909 h 3798271"/>
              <a:gd name="connsiteX25" fmla="*/ 0 w 3393044"/>
              <a:gd name="connsiteY25" fmla="*/ 2670014 h 3798271"/>
              <a:gd name="connsiteX26" fmla="*/ 0 w 3393044"/>
              <a:gd name="connsiteY26" fmla="*/ 1129440 h 3798271"/>
              <a:gd name="connsiteX27" fmla="*/ 179576 w 3393044"/>
              <a:gd name="connsiteY27" fmla="*/ 812819 h 3798271"/>
              <a:gd name="connsiteX28" fmla="*/ 1516946 w 3393044"/>
              <a:gd name="connsiteY28" fmla="*/ 42531 h 3798271"/>
              <a:gd name="connsiteX29" fmla="*/ 1696522 w 3393044"/>
              <a:gd name="connsiteY29" fmla="*/ 0 h 379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93044" h="3798271">
                <a:moveTo>
                  <a:pt x="1696522" y="0"/>
                </a:moveTo>
                <a:cubicBezTo>
                  <a:pt x="1761500" y="0"/>
                  <a:pt x="1826478" y="14177"/>
                  <a:pt x="1876098" y="42531"/>
                </a:cubicBezTo>
                <a:cubicBezTo>
                  <a:pt x="3213468" y="812819"/>
                  <a:pt x="3213468" y="812819"/>
                  <a:pt x="3213468" y="812819"/>
                </a:cubicBezTo>
                <a:cubicBezTo>
                  <a:pt x="3312707" y="869527"/>
                  <a:pt x="3393044" y="1011297"/>
                  <a:pt x="3393044" y="1129440"/>
                </a:cubicBezTo>
                <a:lnTo>
                  <a:pt x="3393044" y="1269402"/>
                </a:lnTo>
                <a:lnTo>
                  <a:pt x="3393044" y="1400620"/>
                </a:lnTo>
                <a:lnTo>
                  <a:pt x="3393044" y="1523375"/>
                </a:lnTo>
                <a:lnTo>
                  <a:pt x="3393044" y="1637950"/>
                </a:lnTo>
                <a:lnTo>
                  <a:pt x="3393044" y="1843685"/>
                </a:lnTo>
                <a:lnTo>
                  <a:pt x="3393044" y="2020084"/>
                </a:lnTo>
                <a:lnTo>
                  <a:pt x="3393044" y="2169402"/>
                </a:lnTo>
                <a:lnTo>
                  <a:pt x="3393044" y="2293897"/>
                </a:lnTo>
                <a:lnTo>
                  <a:pt x="3393044" y="2395825"/>
                </a:lnTo>
                <a:lnTo>
                  <a:pt x="3393044" y="2477442"/>
                </a:lnTo>
                <a:lnTo>
                  <a:pt x="3393044" y="2541006"/>
                </a:lnTo>
                <a:lnTo>
                  <a:pt x="3393044" y="2588773"/>
                </a:lnTo>
                <a:lnTo>
                  <a:pt x="3393044" y="2622999"/>
                </a:lnTo>
                <a:lnTo>
                  <a:pt x="3393044" y="2645942"/>
                </a:lnTo>
                <a:lnTo>
                  <a:pt x="3393044" y="2659859"/>
                </a:lnTo>
                <a:lnTo>
                  <a:pt x="3393044" y="2667005"/>
                </a:lnTo>
                <a:lnTo>
                  <a:pt x="3393044" y="2670014"/>
                </a:lnTo>
                <a:cubicBezTo>
                  <a:pt x="3393044" y="2783430"/>
                  <a:pt x="3312707" y="2925201"/>
                  <a:pt x="3213468" y="2981909"/>
                </a:cubicBezTo>
                <a:cubicBezTo>
                  <a:pt x="1876098" y="3752196"/>
                  <a:pt x="1876098" y="3752196"/>
                  <a:pt x="1876098" y="3752196"/>
                </a:cubicBezTo>
                <a:cubicBezTo>
                  <a:pt x="1776859" y="3813630"/>
                  <a:pt x="1616185" y="3813630"/>
                  <a:pt x="1516946" y="3752196"/>
                </a:cubicBezTo>
                <a:lnTo>
                  <a:pt x="179576" y="2981909"/>
                </a:lnTo>
                <a:cubicBezTo>
                  <a:pt x="80337" y="2925201"/>
                  <a:pt x="0" y="2783430"/>
                  <a:pt x="0" y="2670014"/>
                </a:cubicBezTo>
                <a:cubicBezTo>
                  <a:pt x="0" y="1129440"/>
                  <a:pt x="0" y="1129440"/>
                  <a:pt x="0" y="1129440"/>
                </a:cubicBezTo>
                <a:cubicBezTo>
                  <a:pt x="0" y="1011297"/>
                  <a:pt x="80337" y="869527"/>
                  <a:pt x="179576" y="812819"/>
                </a:cubicBezTo>
                <a:cubicBezTo>
                  <a:pt x="1516946" y="42531"/>
                  <a:pt x="1516946" y="42531"/>
                  <a:pt x="1516946" y="42531"/>
                </a:cubicBezTo>
                <a:cubicBezTo>
                  <a:pt x="1566566" y="14177"/>
                  <a:pt x="1631544" y="0"/>
                  <a:pt x="1696522" y="0"/>
                </a:cubicBezTo>
                <a:close/>
              </a:path>
            </a:pathLst>
          </a:custGeom>
        </p:spPr>
        <p:txBody>
          <a:bodyPr wrap="square" anchor="ctr">
            <a:noAutofit/>
          </a:bodyPr>
          <a:lstStyle>
            <a:lvl1pPr marL="0" indent="0" algn="ctr">
              <a:buNone/>
              <a:defRPr sz="1200">
                <a:solidFill>
                  <a:schemeClr val="bg1"/>
                </a:solidFill>
                <a:latin typeface="Amble LtCn" pitchFamily="2" charset="0"/>
              </a:defRPr>
            </a:lvl1pPr>
          </a:lstStyle>
          <a:p>
            <a:r>
              <a:rPr lang="en-US"/>
              <a:t>Image</a:t>
            </a:r>
          </a:p>
        </p:txBody>
      </p:sp>
      <p:sp>
        <p:nvSpPr>
          <p:cNvPr id="13" name="Picture Placeholder 12"/>
          <p:cNvSpPr>
            <a:spLocks noGrp="1"/>
          </p:cNvSpPr>
          <p:nvPr>
            <p:ph type="pic" sz="quarter" idx="12" hasCustomPrompt="1"/>
          </p:nvPr>
        </p:nvSpPr>
        <p:spPr>
          <a:xfrm>
            <a:off x="6641521" y="1907637"/>
            <a:ext cx="1696964" cy="1899136"/>
          </a:xfrm>
          <a:custGeom>
            <a:avLst/>
            <a:gdLst>
              <a:gd name="connsiteX0" fmla="*/ 1696522 w 3393044"/>
              <a:gd name="connsiteY0" fmla="*/ 0 h 3798271"/>
              <a:gd name="connsiteX1" fmla="*/ 1876098 w 3393044"/>
              <a:gd name="connsiteY1" fmla="*/ 42531 h 3798271"/>
              <a:gd name="connsiteX2" fmla="*/ 3213468 w 3393044"/>
              <a:gd name="connsiteY2" fmla="*/ 812819 h 3798271"/>
              <a:gd name="connsiteX3" fmla="*/ 3393044 w 3393044"/>
              <a:gd name="connsiteY3" fmla="*/ 1129440 h 3798271"/>
              <a:gd name="connsiteX4" fmla="*/ 3393044 w 3393044"/>
              <a:gd name="connsiteY4" fmla="*/ 1269402 h 3798271"/>
              <a:gd name="connsiteX5" fmla="*/ 3393044 w 3393044"/>
              <a:gd name="connsiteY5" fmla="*/ 1400620 h 3798271"/>
              <a:gd name="connsiteX6" fmla="*/ 3393044 w 3393044"/>
              <a:gd name="connsiteY6" fmla="*/ 1523375 h 3798271"/>
              <a:gd name="connsiteX7" fmla="*/ 3393044 w 3393044"/>
              <a:gd name="connsiteY7" fmla="*/ 1637950 h 3798271"/>
              <a:gd name="connsiteX8" fmla="*/ 3393044 w 3393044"/>
              <a:gd name="connsiteY8" fmla="*/ 1843685 h 3798271"/>
              <a:gd name="connsiteX9" fmla="*/ 3393044 w 3393044"/>
              <a:gd name="connsiteY9" fmla="*/ 2020084 h 3798271"/>
              <a:gd name="connsiteX10" fmla="*/ 3393044 w 3393044"/>
              <a:gd name="connsiteY10" fmla="*/ 2169402 h 3798271"/>
              <a:gd name="connsiteX11" fmla="*/ 3393044 w 3393044"/>
              <a:gd name="connsiteY11" fmla="*/ 2293897 h 3798271"/>
              <a:gd name="connsiteX12" fmla="*/ 3393044 w 3393044"/>
              <a:gd name="connsiteY12" fmla="*/ 2395825 h 3798271"/>
              <a:gd name="connsiteX13" fmla="*/ 3393044 w 3393044"/>
              <a:gd name="connsiteY13" fmla="*/ 2477442 h 3798271"/>
              <a:gd name="connsiteX14" fmla="*/ 3393044 w 3393044"/>
              <a:gd name="connsiteY14" fmla="*/ 2541006 h 3798271"/>
              <a:gd name="connsiteX15" fmla="*/ 3393044 w 3393044"/>
              <a:gd name="connsiteY15" fmla="*/ 2588773 h 3798271"/>
              <a:gd name="connsiteX16" fmla="*/ 3393044 w 3393044"/>
              <a:gd name="connsiteY16" fmla="*/ 2622999 h 3798271"/>
              <a:gd name="connsiteX17" fmla="*/ 3393044 w 3393044"/>
              <a:gd name="connsiteY17" fmla="*/ 2645942 h 3798271"/>
              <a:gd name="connsiteX18" fmla="*/ 3393044 w 3393044"/>
              <a:gd name="connsiteY18" fmla="*/ 2659859 h 3798271"/>
              <a:gd name="connsiteX19" fmla="*/ 3393044 w 3393044"/>
              <a:gd name="connsiteY19" fmla="*/ 2667005 h 3798271"/>
              <a:gd name="connsiteX20" fmla="*/ 3393044 w 3393044"/>
              <a:gd name="connsiteY20" fmla="*/ 2670014 h 3798271"/>
              <a:gd name="connsiteX21" fmla="*/ 3213468 w 3393044"/>
              <a:gd name="connsiteY21" fmla="*/ 2981909 h 3798271"/>
              <a:gd name="connsiteX22" fmla="*/ 1876098 w 3393044"/>
              <a:gd name="connsiteY22" fmla="*/ 3752196 h 3798271"/>
              <a:gd name="connsiteX23" fmla="*/ 1516946 w 3393044"/>
              <a:gd name="connsiteY23" fmla="*/ 3752196 h 3798271"/>
              <a:gd name="connsiteX24" fmla="*/ 179576 w 3393044"/>
              <a:gd name="connsiteY24" fmla="*/ 2981909 h 3798271"/>
              <a:gd name="connsiteX25" fmla="*/ 0 w 3393044"/>
              <a:gd name="connsiteY25" fmla="*/ 2670014 h 3798271"/>
              <a:gd name="connsiteX26" fmla="*/ 0 w 3393044"/>
              <a:gd name="connsiteY26" fmla="*/ 1129440 h 3798271"/>
              <a:gd name="connsiteX27" fmla="*/ 179576 w 3393044"/>
              <a:gd name="connsiteY27" fmla="*/ 812819 h 3798271"/>
              <a:gd name="connsiteX28" fmla="*/ 1516946 w 3393044"/>
              <a:gd name="connsiteY28" fmla="*/ 42531 h 3798271"/>
              <a:gd name="connsiteX29" fmla="*/ 1696522 w 3393044"/>
              <a:gd name="connsiteY29" fmla="*/ 0 h 379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93044" h="3798271">
                <a:moveTo>
                  <a:pt x="1696522" y="0"/>
                </a:moveTo>
                <a:cubicBezTo>
                  <a:pt x="1761500" y="0"/>
                  <a:pt x="1826479" y="14177"/>
                  <a:pt x="1876098" y="42531"/>
                </a:cubicBezTo>
                <a:cubicBezTo>
                  <a:pt x="3213468" y="812819"/>
                  <a:pt x="3213468" y="812819"/>
                  <a:pt x="3213468" y="812819"/>
                </a:cubicBezTo>
                <a:cubicBezTo>
                  <a:pt x="3312707" y="869527"/>
                  <a:pt x="3393044" y="1011297"/>
                  <a:pt x="3393044" y="1129440"/>
                </a:cubicBezTo>
                <a:lnTo>
                  <a:pt x="3393044" y="1269402"/>
                </a:lnTo>
                <a:lnTo>
                  <a:pt x="3393044" y="1400620"/>
                </a:lnTo>
                <a:lnTo>
                  <a:pt x="3393044" y="1523375"/>
                </a:lnTo>
                <a:lnTo>
                  <a:pt x="3393044" y="1637950"/>
                </a:lnTo>
                <a:lnTo>
                  <a:pt x="3393044" y="1843685"/>
                </a:lnTo>
                <a:lnTo>
                  <a:pt x="3393044" y="2020084"/>
                </a:lnTo>
                <a:lnTo>
                  <a:pt x="3393044" y="2169402"/>
                </a:lnTo>
                <a:lnTo>
                  <a:pt x="3393044" y="2293897"/>
                </a:lnTo>
                <a:lnTo>
                  <a:pt x="3393044" y="2395825"/>
                </a:lnTo>
                <a:lnTo>
                  <a:pt x="3393044" y="2477442"/>
                </a:lnTo>
                <a:lnTo>
                  <a:pt x="3393044" y="2541006"/>
                </a:lnTo>
                <a:lnTo>
                  <a:pt x="3393044" y="2588773"/>
                </a:lnTo>
                <a:lnTo>
                  <a:pt x="3393044" y="2622999"/>
                </a:lnTo>
                <a:lnTo>
                  <a:pt x="3393044" y="2645942"/>
                </a:lnTo>
                <a:lnTo>
                  <a:pt x="3393044" y="2659859"/>
                </a:lnTo>
                <a:lnTo>
                  <a:pt x="3393044" y="2667005"/>
                </a:lnTo>
                <a:lnTo>
                  <a:pt x="3393044" y="2670014"/>
                </a:lnTo>
                <a:cubicBezTo>
                  <a:pt x="3393044" y="2783430"/>
                  <a:pt x="3312707" y="2925201"/>
                  <a:pt x="3213468" y="2981909"/>
                </a:cubicBezTo>
                <a:cubicBezTo>
                  <a:pt x="1876098" y="3752196"/>
                  <a:pt x="1876098" y="3752196"/>
                  <a:pt x="1876098" y="3752196"/>
                </a:cubicBezTo>
                <a:cubicBezTo>
                  <a:pt x="1776859" y="3813630"/>
                  <a:pt x="1616185" y="3813630"/>
                  <a:pt x="1516946" y="3752196"/>
                </a:cubicBezTo>
                <a:lnTo>
                  <a:pt x="179576" y="2981909"/>
                </a:lnTo>
                <a:cubicBezTo>
                  <a:pt x="80337" y="2925201"/>
                  <a:pt x="0" y="2783430"/>
                  <a:pt x="0" y="2670014"/>
                </a:cubicBezTo>
                <a:cubicBezTo>
                  <a:pt x="0" y="1129440"/>
                  <a:pt x="0" y="1129440"/>
                  <a:pt x="0" y="1129440"/>
                </a:cubicBezTo>
                <a:cubicBezTo>
                  <a:pt x="0" y="1011297"/>
                  <a:pt x="80337" y="869527"/>
                  <a:pt x="179576" y="812819"/>
                </a:cubicBezTo>
                <a:cubicBezTo>
                  <a:pt x="1516946" y="42531"/>
                  <a:pt x="1516946" y="42531"/>
                  <a:pt x="1516946" y="42531"/>
                </a:cubicBezTo>
                <a:cubicBezTo>
                  <a:pt x="1566566" y="14177"/>
                  <a:pt x="1631544" y="0"/>
                  <a:pt x="1696522" y="0"/>
                </a:cubicBezTo>
                <a:close/>
              </a:path>
            </a:pathLst>
          </a:custGeom>
        </p:spPr>
        <p:txBody>
          <a:bodyPr wrap="square" anchor="ctr">
            <a:noAutofit/>
          </a:bodyPr>
          <a:lstStyle>
            <a:lvl1pPr marL="0" indent="0" algn="ctr">
              <a:buNone/>
              <a:defRPr sz="1200">
                <a:solidFill>
                  <a:schemeClr val="bg1"/>
                </a:solidFill>
                <a:latin typeface="Amble LtCn" pitchFamily="2" charset="0"/>
              </a:defRPr>
            </a:lvl1pPr>
          </a:lstStyle>
          <a:p>
            <a:r>
              <a:rPr lang="en-US"/>
              <a:t>Image</a:t>
            </a:r>
          </a:p>
        </p:txBody>
      </p:sp>
      <p:sp>
        <p:nvSpPr>
          <p:cNvPr id="14" name="Picture Placeholder 13"/>
          <p:cNvSpPr>
            <a:spLocks noGrp="1"/>
          </p:cNvSpPr>
          <p:nvPr>
            <p:ph type="pic" sz="quarter" idx="13" hasCustomPrompt="1"/>
          </p:nvPr>
        </p:nvSpPr>
        <p:spPr>
          <a:xfrm>
            <a:off x="9385436" y="1907637"/>
            <a:ext cx="1696964" cy="1899136"/>
          </a:xfrm>
          <a:custGeom>
            <a:avLst/>
            <a:gdLst>
              <a:gd name="connsiteX0" fmla="*/ 1696522 w 3393044"/>
              <a:gd name="connsiteY0" fmla="*/ 0 h 3798271"/>
              <a:gd name="connsiteX1" fmla="*/ 1876098 w 3393044"/>
              <a:gd name="connsiteY1" fmla="*/ 42531 h 3798271"/>
              <a:gd name="connsiteX2" fmla="*/ 3213466 w 3393044"/>
              <a:gd name="connsiteY2" fmla="*/ 812819 h 3798271"/>
              <a:gd name="connsiteX3" fmla="*/ 3393044 w 3393044"/>
              <a:gd name="connsiteY3" fmla="*/ 1129440 h 3798271"/>
              <a:gd name="connsiteX4" fmla="*/ 3393044 w 3393044"/>
              <a:gd name="connsiteY4" fmla="*/ 1269402 h 3798271"/>
              <a:gd name="connsiteX5" fmla="*/ 3393044 w 3393044"/>
              <a:gd name="connsiteY5" fmla="*/ 1400620 h 3798271"/>
              <a:gd name="connsiteX6" fmla="*/ 3393044 w 3393044"/>
              <a:gd name="connsiteY6" fmla="*/ 1523375 h 3798271"/>
              <a:gd name="connsiteX7" fmla="*/ 3393044 w 3393044"/>
              <a:gd name="connsiteY7" fmla="*/ 1637950 h 3798271"/>
              <a:gd name="connsiteX8" fmla="*/ 3393044 w 3393044"/>
              <a:gd name="connsiteY8" fmla="*/ 1843685 h 3798271"/>
              <a:gd name="connsiteX9" fmla="*/ 3393044 w 3393044"/>
              <a:gd name="connsiteY9" fmla="*/ 2020084 h 3798271"/>
              <a:gd name="connsiteX10" fmla="*/ 3393044 w 3393044"/>
              <a:gd name="connsiteY10" fmla="*/ 2169402 h 3798271"/>
              <a:gd name="connsiteX11" fmla="*/ 3393044 w 3393044"/>
              <a:gd name="connsiteY11" fmla="*/ 2293897 h 3798271"/>
              <a:gd name="connsiteX12" fmla="*/ 3393044 w 3393044"/>
              <a:gd name="connsiteY12" fmla="*/ 2395825 h 3798271"/>
              <a:gd name="connsiteX13" fmla="*/ 3393044 w 3393044"/>
              <a:gd name="connsiteY13" fmla="*/ 2477442 h 3798271"/>
              <a:gd name="connsiteX14" fmla="*/ 3393044 w 3393044"/>
              <a:gd name="connsiteY14" fmla="*/ 2541006 h 3798271"/>
              <a:gd name="connsiteX15" fmla="*/ 3393044 w 3393044"/>
              <a:gd name="connsiteY15" fmla="*/ 2588773 h 3798271"/>
              <a:gd name="connsiteX16" fmla="*/ 3393044 w 3393044"/>
              <a:gd name="connsiteY16" fmla="*/ 2622999 h 3798271"/>
              <a:gd name="connsiteX17" fmla="*/ 3393044 w 3393044"/>
              <a:gd name="connsiteY17" fmla="*/ 2645942 h 3798271"/>
              <a:gd name="connsiteX18" fmla="*/ 3393044 w 3393044"/>
              <a:gd name="connsiteY18" fmla="*/ 2659859 h 3798271"/>
              <a:gd name="connsiteX19" fmla="*/ 3393044 w 3393044"/>
              <a:gd name="connsiteY19" fmla="*/ 2667005 h 3798271"/>
              <a:gd name="connsiteX20" fmla="*/ 3393044 w 3393044"/>
              <a:gd name="connsiteY20" fmla="*/ 2670014 h 3798271"/>
              <a:gd name="connsiteX21" fmla="*/ 3213466 w 3393044"/>
              <a:gd name="connsiteY21" fmla="*/ 2981909 h 3798271"/>
              <a:gd name="connsiteX22" fmla="*/ 1876098 w 3393044"/>
              <a:gd name="connsiteY22" fmla="*/ 3752196 h 3798271"/>
              <a:gd name="connsiteX23" fmla="*/ 1516944 w 3393044"/>
              <a:gd name="connsiteY23" fmla="*/ 3752196 h 3798271"/>
              <a:gd name="connsiteX24" fmla="*/ 179576 w 3393044"/>
              <a:gd name="connsiteY24" fmla="*/ 2981909 h 3798271"/>
              <a:gd name="connsiteX25" fmla="*/ 0 w 3393044"/>
              <a:gd name="connsiteY25" fmla="*/ 2670014 h 3798271"/>
              <a:gd name="connsiteX26" fmla="*/ 0 w 3393044"/>
              <a:gd name="connsiteY26" fmla="*/ 1129440 h 3798271"/>
              <a:gd name="connsiteX27" fmla="*/ 179576 w 3393044"/>
              <a:gd name="connsiteY27" fmla="*/ 812819 h 3798271"/>
              <a:gd name="connsiteX28" fmla="*/ 1516944 w 3393044"/>
              <a:gd name="connsiteY28" fmla="*/ 42531 h 3798271"/>
              <a:gd name="connsiteX29" fmla="*/ 1696522 w 3393044"/>
              <a:gd name="connsiteY29" fmla="*/ 0 h 379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93044" h="3798271">
                <a:moveTo>
                  <a:pt x="1696522" y="0"/>
                </a:moveTo>
                <a:cubicBezTo>
                  <a:pt x="1761500" y="0"/>
                  <a:pt x="1826478" y="14177"/>
                  <a:pt x="1876098" y="42531"/>
                </a:cubicBezTo>
                <a:cubicBezTo>
                  <a:pt x="3213466" y="812819"/>
                  <a:pt x="3213466" y="812819"/>
                  <a:pt x="3213466" y="812819"/>
                </a:cubicBezTo>
                <a:cubicBezTo>
                  <a:pt x="3312706" y="869527"/>
                  <a:pt x="3393044" y="1011297"/>
                  <a:pt x="3393044" y="1129440"/>
                </a:cubicBezTo>
                <a:lnTo>
                  <a:pt x="3393044" y="1269402"/>
                </a:lnTo>
                <a:lnTo>
                  <a:pt x="3393044" y="1400620"/>
                </a:lnTo>
                <a:lnTo>
                  <a:pt x="3393044" y="1523375"/>
                </a:lnTo>
                <a:lnTo>
                  <a:pt x="3393044" y="1637950"/>
                </a:lnTo>
                <a:lnTo>
                  <a:pt x="3393044" y="1843685"/>
                </a:lnTo>
                <a:lnTo>
                  <a:pt x="3393044" y="2020084"/>
                </a:lnTo>
                <a:lnTo>
                  <a:pt x="3393044" y="2169402"/>
                </a:lnTo>
                <a:lnTo>
                  <a:pt x="3393044" y="2293897"/>
                </a:lnTo>
                <a:lnTo>
                  <a:pt x="3393044" y="2395825"/>
                </a:lnTo>
                <a:lnTo>
                  <a:pt x="3393044" y="2477442"/>
                </a:lnTo>
                <a:lnTo>
                  <a:pt x="3393044" y="2541006"/>
                </a:lnTo>
                <a:lnTo>
                  <a:pt x="3393044" y="2588773"/>
                </a:lnTo>
                <a:lnTo>
                  <a:pt x="3393044" y="2622999"/>
                </a:lnTo>
                <a:lnTo>
                  <a:pt x="3393044" y="2645942"/>
                </a:lnTo>
                <a:lnTo>
                  <a:pt x="3393044" y="2659859"/>
                </a:lnTo>
                <a:lnTo>
                  <a:pt x="3393044" y="2667005"/>
                </a:lnTo>
                <a:lnTo>
                  <a:pt x="3393044" y="2670014"/>
                </a:lnTo>
                <a:cubicBezTo>
                  <a:pt x="3393044" y="2783430"/>
                  <a:pt x="3312706" y="2925201"/>
                  <a:pt x="3213466" y="2981909"/>
                </a:cubicBezTo>
                <a:cubicBezTo>
                  <a:pt x="1876098" y="3752196"/>
                  <a:pt x="1876098" y="3752196"/>
                  <a:pt x="1876098" y="3752196"/>
                </a:cubicBezTo>
                <a:cubicBezTo>
                  <a:pt x="1776858" y="3813630"/>
                  <a:pt x="1616184" y="3813630"/>
                  <a:pt x="1516944" y="3752196"/>
                </a:cubicBezTo>
                <a:lnTo>
                  <a:pt x="179576" y="2981909"/>
                </a:lnTo>
                <a:cubicBezTo>
                  <a:pt x="80336" y="2925201"/>
                  <a:pt x="0" y="2783430"/>
                  <a:pt x="0" y="2670014"/>
                </a:cubicBezTo>
                <a:cubicBezTo>
                  <a:pt x="0" y="1129440"/>
                  <a:pt x="0" y="1129440"/>
                  <a:pt x="0" y="1129440"/>
                </a:cubicBezTo>
                <a:cubicBezTo>
                  <a:pt x="0" y="1011297"/>
                  <a:pt x="80336" y="869527"/>
                  <a:pt x="179576" y="812819"/>
                </a:cubicBezTo>
                <a:cubicBezTo>
                  <a:pt x="1516944" y="42531"/>
                  <a:pt x="1516944" y="42531"/>
                  <a:pt x="1516944" y="42531"/>
                </a:cubicBezTo>
                <a:cubicBezTo>
                  <a:pt x="1566564" y="14177"/>
                  <a:pt x="1631542" y="0"/>
                  <a:pt x="1696522" y="0"/>
                </a:cubicBezTo>
                <a:close/>
              </a:path>
            </a:pathLst>
          </a:custGeom>
        </p:spPr>
        <p:txBody>
          <a:bodyPr wrap="square" anchor="ctr">
            <a:noAutofit/>
          </a:bodyPr>
          <a:lstStyle>
            <a:lvl1pPr marL="0" indent="0" algn="ctr">
              <a:buNone/>
              <a:defRPr sz="1200">
                <a:solidFill>
                  <a:schemeClr val="bg1"/>
                </a:solidFill>
                <a:latin typeface="Amble LtCn" pitchFamily="2" charset="0"/>
              </a:defRPr>
            </a:lvl1pPr>
          </a:lstStyle>
          <a:p>
            <a:r>
              <a:rPr lang="en-US"/>
              <a:t>Image</a:t>
            </a:r>
          </a:p>
        </p:txBody>
      </p:sp>
      <p:sp>
        <p:nvSpPr>
          <p:cNvPr id="9" name="Symbol zastępczy numeru slajdu 5">
            <a:extLst>
              <a:ext uri="{FF2B5EF4-FFF2-40B4-BE49-F238E27FC236}">
                <a16:creationId xmlns:a16="http://schemas.microsoft.com/office/drawing/2014/main" id="{C1A98D73-EB07-43EA-AC93-A834B632BAE9}"/>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5417617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lajd_czysty_31">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4106A43B-02B0-4D4F-B393-5A56AE54B019}"/>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8738861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lajd_czysty_32">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17E1B80A-021F-47FB-ACE1-36B9C98344F6}"/>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3448629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lajd_czysty_33">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E9C60B60-6F8C-4FA2-8BD6-8E594186C7BC}"/>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3888000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lajd_czysty_3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numeru slajdu 5">
            <a:extLst>
              <a:ext uri="{FF2B5EF4-FFF2-40B4-BE49-F238E27FC236}">
                <a16:creationId xmlns:a16="http://schemas.microsoft.com/office/drawing/2014/main" id="{A9343B0E-4DE3-4E63-8CFC-724F79411E9A}"/>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9441309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lajd_portfolio_1">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2" y="-1"/>
            <a:ext cx="3047999" cy="3351924"/>
          </a:xfrm>
          <a:prstGeom prst="rect">
            <a:avLst/>
          </a:prstGeom>
        </p:spPr>
        <p:txBody>
          <a:bodyPr anchor="ctr"/>
          <a:lstStyle>
            <a:lvl1pPr marL="0" marR="0" indent="0" algn="ctr" defTabSz="457200" rtl="0" eaLnBrk="1" fontAlgn="auto" latinLnBrk="0" hangingPunct="1">
              <a:lnSpc>
                <a:spcPct val="90000"/>
              </a:lnSpc>
              <a:spcBef>
                <a:spcPts val="500"/>
              </a:spcBef>
              <a:spcAft>
                <a:spcPts val="0"/>
              </a:spcAft>
              <a:buClrTx/>
              <a:buSzTx/>
              <a:buFont typeface="Arial" panose="020B0604020202020204" pitchFamily="34" charset="0"/>
              <a:buNone/>
              <a:tabLst/>
              <a:defRPr sz="1200">
                <a:latin typeface="Amble LtCn" pitchFamily="2" charset="0"/>
              </a:defRPr>
            </a:lvl1pPr>
          </a:lstStyle>
          <a:p>
            <a:r>
              <a:rPr lang="en-IN"/>
              <a:t>Image Placeholder</a:t>
            </a:r>
          </a:p>
        </p:txBody>
      </p:sp>
      <p:sp>
        <p:nvSpPr>
          <p:cNvPr id="12" name="Picture Placeholder 11"/>
          <p:cNvSpPr>
            <a:spLocks noGrp="1"/>
          </p:cNvSpPr>
          <p:nvPr>
            <p:ph type="pic" sz="quarter" idx="11" hasCustomPrompt="1"/>
          </p:nvPr>
        </p:nvSpPr>
        <p:spPr>
          <a:xfrm>
            <a:off x="3124204" y="0"/>
            <a:ext cx="2971797" cy="3351923"/>
          </a:xfrm>
          <a:prstGeom prst="rect">
            <a:avLst/>
          </a:prstGeom>
        </p:spPr>
        <p:txBody>
          <a:bodyPr anchor="ctr"/>
          <a:lstStyle>
            <a:lvl1pPr marL="0" marR="0" indent="0" algn="ctr" defTabSz="457200" rtl="0" eaLnBrk="1" fontAlgn="auto" latinLnBrk="0" hangingPunct="1">
              <a:lnSpc>
                <a:spcPct val="90000"/>
              </a:lnSpc>
              <a:spcBef>
                <a:spcPts val="500"/>
              </a:spcBef>
              <a:spcAft>
                <a:spcPts val="0"/>
              </a:spcAft>
              <a:buClrTx/>
              <a:buSzTx/>
              <a:buFont typeface="Arial" panose="020B0604020202020204" pitchFamily="34" charset="0"/>
              <a:buNone/>
              <a:tabLst/>
              <a:defRPr sz="1200">
                <a:latin typeface="Amble LtCn" pitchFamily="2" charset="0"/>
              </a:defRPr>
            </a:lvl1pPr>
          </a:lstStyle>
          <a:p>
            <a:r>
              <a:rPr lang="en-IN"/>
              <a:t>Image Placeholder</a:t>
            </a:r>
          </a:p>
        </p:txBody>
      </p:sp>
      <p:sp>
        <p:nvSpPr>
          <p:cNvPr id="14" name="Picture Placeholder 13"/>
          <p:cNvSpPr>
            <a:spLocks noGrp="1"/>
          </p:cNvSpPr>
          <p:nvPr>
            <p:ph type="pic" sz="quarter" idx="12" hasCustomPrompt="1"/>
          </p:nvPr>
        </p:nvSpPr>
        <p:spPr>
          <a:xfrm>
            <a:off x="6172203" y="0"/>
            <a:ext cx="2971797" cy="3351923"/>
          </a:xfrm>
          <a:prstGeom prst="rect">
            <a:avLst/>
          </a:prstGeom>
        </p:spPr>
        <p:txBody>
          <a:bodyPr anchor="ctr"/>
          <a:lstStyle>
            <a:lvl1pPr marL="0" marR="0" indent="0" algn="ctr" defTabSz="457200" rtl="0" eaLnBrk="1" fontAlgn="auto" latinLnBrk="0" hangingPunct="1">
              <a:lnSpc>
                <a:spcPct val="90000"/>
              </a:lnSpc>
              <a:spcBef>
                <a:spcPts val="500"/>
              </a:spcBef>
              <a:spcAft>
                <a:spcPts val="0"/>
              </a:spcAft>
              <a:buClrTx/>
              <a:buSzTx/>
              <a:buFont typeface="Arial" panose="020B0604020202020204" pitchFamily="34" charset="0"/>
              <a:buNone/>
              <a:tabLst/>
              <a:defRPr sz="1200">
                <a:latin typeface="Amble LtCn" pitchFamily="2" charset="0"/>
              </a:defRPr>
            </a:lvl1pPr>
          </a:lstStyle>
          <a:p>
            <a:r>
              <a:rPr lang="en-IN"/>
              <a:t>Image Placeholder</a:t>
            </a:r>
          </a:p>
        </p:txBody>
      </p:sp>
      <p:sp>
        <p:nvSpPr>
          <p:cNvPr id="16" name="Picture Placeholder 15"/>
          <p:cNvSpPr>
            <a:spLocks noGrp="1"/>
          </p:cNvSpPr>
          <p:nvPr>
            <p:ph type="pic" sz="quarter" idx="13" hasCustomPrompt="1"/>
          </p:nvPr>
        </p:nvSpPr>
        <p:spPr>
          <a:xfrm>
            <a:off x="9220202" y="0"/>
            <a:ext cx="2971791" cy="3351923"/>
          </a:xfrm>
          <a:prstGeom prst="rect">
            <a:avLst/>
          </a:prstGeom>
        </p:spPr>
        <p:txBody>
          <a:bodyPr anchor="ctr"/>
          <a:lstStyle>
            <a:lvl1pPr marL="0" marR="0" indent="0" algn="ctr" defTabSz="457200" rtl="0" eaLnBrk="1" fontAlgn="auto" latinLnBrk="0" hangingPunct="1">
              <a:lnSpc>
                <a:spcPct val="90000"/>
              </a:lnSpc>
              <a:spcBef>
                <a:spcPts val="500"/>
              </a:spcBef>
              <a:spcAft>
                <a:spcPts val="0"/>
              </a:spcAft>
              <a:buClrTx/>
              <a:buSzTx/>
              <a:buFont typeface="Arial" panose="020B0604020202020204" pitchFamily="34" charset="0"/>
              <a:buNone/>
              <a:tabLst/>
              <a:defRPr sz="1200">
                <a:latin typeface="Amble LtCn" pitchFamily="2" charset="0"/>
              </a:defRPr>
            </a:lvl1pPr>
          </a:lstStyle>
          <a:p>
            <a:r>
              <a:rPr lang="en-IN"/>
              <a:t>Image Placeholder</a:t>
            </a:r>
          </a:p>
        </p:txBody>
      </p:sp>
      <p:sp>
        <p:nvSpPr>
          <p:cNvPr id="18" name="Picture Placeholder 17"/>
          <p:cNvSpPr>
            <a:spLocks noGrp="1"/>
          </p:cNvSpPr>
          <p:nvPr>
            <p:ph type="pic" sz="quarter" idx="14" hasCustomPrompt="1"/>
          </p:nvPr>
        </p:nvSpPr>
        <p:spPr>
          <a:xfrm>
            <a:off x="2" y="3428106"/>
            <a:ext cx="3047999" cy="3428107"/>
          </a:xfrm>
          <a:prstGeom prst="rect">
            <a:avLst/>
          </a:prstGeom>
        </p:spPr>
        <p:txBody>
          <a:bodyPr anchor="ctr"/>
          <a:lstStyle>
            <a:lvl1pPr marL="0" marR="0" indent="0" algn="ctr" defTabSz="457200" rtl="0" eaLnBrk="1" fontAlgn="auto" latinLnBrk="0" hangingPunct="1">
              <a:lnSpc>
                <a:spcPct val="90000"/>
              </a:lnSpc>
              <a:spcBef>
                <a:spcPts val="500"/>
              </a:spcBef>
              <a:spcAft>
                <a:spcPts val="0"/>
              </a:spcAft>
              <a:buClrTx/>
              <a:buSzTx/>
              <a:buFont typeface="Arial" panose="020B0604020202020204" pitchFamily="34" charset="0"/>
              <a:buNone/>
              <a:tabLst/>
              <a:defRPr sz="1200">
                <a:latin typeface="Amble LtCn" pitchFamily="2" charset="0"/>
              </a:defRPr>
            </a:lvl1pPr>
          </a:lstStyle>
          <a:p>
            <a:r>
              <a:rPr lang="en-IN"/>
              <a:t>Image Placeholder</a:t>
            </a:r>
          </a:p>
        </p:txBody>
      </p:sp>
      <p:sp>
        <p:nvSpPr>
          <p:cNvPr id="20" name="Picture Placeholder 19"/>
          <p:cNvSpPr>
            <a:spLocks noGrp="1"/>
          </p:cNvSpPr>
          <p:nvPr>
            <p:ph type="pic" sz="quarter" idx="15" hasCustomPrompt="1"/>
          </p:nvPr>
        </p:nvSpPr>
        <p:spPr>
          <a:xfrm>
            <a:off x="3124204" y="3428106"/>
            <a:ext cx="2971797" cy="3428107"/>
          </a:xfrm>
          <a:prstGeom prst="rect">
            <a:avLst/>
          </a:prstGeom>
        </p:spPr>
        <p:txBody>
          <a:bodyPr anchor="ctr"/>
          <a:lstStyle>
            <a:lvl1pPr marL="0" marR="0" indent="0" algn="ctr" defTabSz="457200" rtl="0" eaLnBrk="1" fontAlgn="auto" latinLnBrk="0" hangingPunct="1">
              <a:lnSpc>
                <a:spcPct val="90000"/>
              </a:lnSpc>
              <a:spcBef>
                <a:spcPts val="500"/>
              </a:spcBef>
              <a:spcAft>
                <a:spcPts val="0"/>
              </a:spcAft>
              <a:buClrTx/>
              <a:buSzTx/>
              <a:buFont typeface="Arial" panose="020B0604020202020204" pitchFamily="34" charset="0"/>
              <a:buNone/>
              <a:tabLst/>
              <a:defRPr sz="1200">
                <a:latin typeface="Amble LtCn" pitchFamily="2" charset="0"/>
              </a:defRPr>
            </a:lvl1pPr>
          </a:lstStyle>
          <a:p>
            <a:r>
              <a:rPr lang="en-IN"/>
              <a:t>Image Placeholder</a:t>
            </a:r>
          </a:p>
        </p:txBody>
      </p:sp>
      <p:sp>
        <p:nvSpPr>
          <p:cNvPr id="22" name="Picture Placeholder 21"/>
          <p:cNvSpPr>
            <a:spLocks noGrp="1"/>
          </p:cNvSpPr>
          <p:nvPr>
            <p:ph type="pic" sz="quarter" idx="16" hasCustomPrompt="1"/>
          </p:nvPr>
        </p:nvSpPr>
        <p:spPr>
          <a:xfrm>
            <a:off x="6172203" y="3428106"/>
            <a:ext cx="6019797" cy="3428106"/>
          </a:xfrm>
          <a:prstGeom prst="rect">
            <a:avLst/>
          </a:prstGeom>
        </p:spPr>
        <p:txBody>
          <a:bodyPr anchor="ctr"/>
          <a:lstStyle>
            <a:lvl1pPr marL="0" marR="0" indent="0" algn="ctr" defTabSz="457200" rtl="0" eaLnBrk="1" fontAlgn="auto" latinLnBrk="0" hangingPunct="1">
              <a:lnSpc>
                <a:spcPct val="90000"/>
              </a:lnSpc>
              <a:spcBef>
                <a:spcPts val="500"/>
              </a:spcBef>
              <a:spcAft>
                <a:spcPts val="0"/>
              </a:spcAft>
              <a:buClrTx/>
              <a:buSzTx/>
              <a:buFont typeface="Arial" panose="020B0604020202020204" pitchFamily="34" charset="0"/>
              <a:buNone/>
              <a:tabLst/>
              <a:defRPr sz="1200">
                <a:latin typeface="Amble LtCn" pitchFamily="2" charset="0"/>
              </a:defRPr>
            </a:lvl1pPr>
          </a:lstStyle>
          <a:p>
            <a:r>
              <a:rPr lang="en-IN"/>
              <a:t>Image Placeholder</a:t>
            </a:r>
          </a:p>
        </p:txBody>
      </p:sp>
    </p:spTree>
    <p:extLst>
      <p:ext uri="{BB962C8B-B14F-4D97-AF65-F5344CB8AC3E}">
        <p14:creationId xmlns:p14="http://schemas.microsoft.com/office/powerpoint/2010/main" val="34220713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lajd_mockup_7">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182950" y="2247900"/>
            <a:ext cx="1819749" cy="3143250"/>
          </a:xfrm>
          <a:prstGeom prst="rect">
            <a:avLst/>
          </a:prstGeom>
        </p:spPr>
        <p:txBody>
          <a:bodyPr anchor="ctr"/>
          <a:lstStyle>
            <a:lvl1pPr marL="0" indent="0" algn="ctr">
              <a:buNone/>
              <a:defRPr sz="1200">
                <a:latin typeface="Amble LtCn" pitchFamily="2" charset="0"/>
              </a:defRPr>
            </a:lvl1pPr>
          </a:lstStyle>
          <a:p>
            <a:r>
              <a:rPr lang="en-US"/>
              <a:t>Image Placeholder</a:t>
            </a:r>
          </a:p>
        </p:txBody>
      </p:sp>
      <p:sp>
        <p:nvSpPr>
          <p:cNvPr id="9" name="Symbol zastępczy numeru slajdu 5">
            <a:extLst>
              <a:ext uri="{FF2B5EF4-FFF2-40B4-BE49-F238E27FC236}">
                <a16:creationId xmlns:a16="http://schemas.microsoft.com/office/drawing/2014/main" id="{C142CE95-FA6C-4A45-8858-2B01F3C6F268}"/>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7176568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lajd_portfolio_2">
    <p:spTree>
      <p:nvGrpSpPr>
        <p:cNvPr id="1" name=""/>
        <p:cNvGrpSpPr/>
        <p:nvPr/>
      </p:nvGrpSpPr>
      <p:grpSpPr>
        <a:xfrm>
          <a:off x="0" y="0"/>
          <a:ext cx="0" cy="0"/>
          <a:chOff x="0" y="0"/>
          <a:chExt cx="0" cy="0"/>
        </a:xfrm>
      </p:grpSpPr>
      <p:sp>
        <p:nvSpPr>
          <p:cNvPr id="16" name="Picture Placeholder 10"/>
          <p:cNvSpPr>
            <a:spLocks noGrp="1"/>
          </p:cNvSpPr>
          <p:nvPr>
            <p:ph type="pic" sz="quarter" idx="10" hasCustomPrompt="1"/>
          </p:nvPr>
        </p:nvSpPr>
        <p:spPr>
          <a:xfrm>
            <a:off x="3225347" y="1263651"/>
            <a:ext cx="2073275" cy="2163763"/>
          </a:xfrm>
          <a:prstGeom prst="rect">
            <a:avLst/>
          </a:prstGeom>
        </p:spPr>
        <p:txBody>
          <a:bodyPr anchor="ctr"/>
          <a:lstStyle>
            <a:lvl1pPr marL="0" indent="0" algn="ctr">
              <a:buNone/>
              <a:defRPr sz="1200"/>
            </a:lvl1pPr>
          </a:lstStyle>
          <a:p>
            <a:r>
              <a:rPr lang="en-IN"/>
              <a:t>Drag &amp; Drop Picture</a:t>
            </a:r>
          </a:p>
        </p:txBody>
      </p:sp>
      <p:sp>
        <p:nvSpPr>
          <p:cNvPr id="17" name="Picture Placeholder 12"/>
          <p:cNvSpPr>
            <a:spLocks noGrp="1"/>
          </p:cNvSpPr>
          <p:nvPr>
            <p:ph type="pic" sz="quarter" idx="11" hasCustomPrompt="1"/>
          </p:nvPr>
        </p:nvSpPr>
        <p:spPr>
          <a:xfrm>
            <a:off x="3225347" y="3497263"/>
            <a:ext cx="2073275" cy="2157412"/>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IN"/>
              <a:t>Drag &amp; Drop Picture</a:t>
            </a:r>
          </a:p>
          <a:p>
            <a:endParaRPr lang="en-IN"/>
          </a:p>
        </p:txBody>
      </p:sp>
      <p:sp>
        <p:nvSpPr>
          <p:cNvPr id="18" name="Picture Placeholder 14"/>
          <p:cNvSpPr>
            <a:spLocks noGrp="1"/>
          </p:cNvSpPr>
          <p:nvPr>
            <p:ph type="pic" sz="quarter" idx="12" hasCustomPrompt="1"/>
          </p:nvPr>
        </p:nvSpPr>
        <p:spPr>
          <a:xfrm>
            <a:off x="5377997" y="1263651"/>
            <a:ext cx="2073275" cy="216376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IN"/>
              <a:t>Drag &amp; Drop Picture</a:t>
            </a:r>
          </a:p>
          <a:p>
            <a:endParaRPr lang="en-IN"/>
          </a:p>
        </p:txBody>
      </p:sp>
      <p:sp>
        <p:nvSpPr>
          <p:cNvPr id="19" name="Picture Placeholder 16"/>
          <p:cNvSpPr>
            <a:spLocks noGrp="1"/>
          </p:cNvSpPr>
          <p:nvPr>
            <p:ph type="pic" sz="quarter" idx="13" hasCustomPrompt="1"/>
          </p:nvPr>
        </p:nvSpPr>
        <p:spPr>
          <a:xfrm>
            <a:off x="5377997" y="3497263"/>
            <a:ext cx="2073275" cy="2157412"/>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IN"/>
              <a:t>Drag &amp; Drop Picture</a:t>
            </a:r>
          </a:p>
          <a:p>
            <a:endParaRPr lang="en-IN"/>
          </a:p>
        </p:txBody>
      </p:sp>
      <p:sp>
        <p:nvSpPr>
          <p:cNvPr id="20" name="Picture Placeholder 18"/>
          <p:cNvSpPr>
            <a:spLocks noGrp="1"/>
          </p:cNvSpPr>
          <p:nvPr>
            <p:ph type="pic" sz="quarter" idx="14" hasCustomPrompt="1"/>
          </p:nvPr>
        </p:nvSpPr>
        <p:spPr>
          <a:xfrm>
            <a:off x="7541533" y="1263651"/>
            <a:ext cx="2073275" cy="216376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IN"/>
              <a:t>Drag &amp; Drop Picture</a:t>
            </a:r>
          </a:p>
          <a:p>
            <a:endParaRPr lang="en-IN"/>
          </a:p>
        </p:txBody>
      </p:sp>
      <p:sp>
        <p:nvSpPr>
          <p:cNvPr id="21" name="Picture Placeholder 20"/>
          <p:cNvSpPr>
            <a:spLocks noGrp="1"/>
          </p:cNvSpPr>
          <p:nvPr>
            <p:ph type="pic" sz="quarter" idx="15" hasCustomPrompt="1"/>
          </p:nvPr>
        </p:nvSpPr>
        <p:spPr>
          <a:xfrm>
            <a:off x="7541533" y="3497263"/>
            <a:ext cx="2073275" cy="2157412"/>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IN"/>
              <a:t>Drag &amp; Drop Picture</a:t>
            </a:r>
          </a:p>
          <a:p>
            <a:endParaRPr lang="en-IN"/>
          </a:p>
        </p:txBody>
      </p:sp>
      <p:sp>
        <p:nvSpPr>
          <p:cNvPr id="22" name="Picture Placeholder 18"/>
          <p:cNvSpPr>
            <a:spLocks noGrp="1"/>
          </p:cNvSpPr>
          <p:nvPr>
            <p:ph type="pic" sz="quarter" idx="16" hasCustomPrompt="1"/>
          </p:nvPr>
        </p:nvSpPr>
        <p:spPr>
          <a:xfrm>
            <a:off x="9705069" y="1263651"/>
            <a:ext cx="2073275" cy="2163763"/>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IN"/>
              <a:t>Drag &amp; Drop Picture</a:t>
            </a:r>
          </a:p>
          <a:p>
            <a:endParaRPr lang="en-IN"/>
          </a:p>
        </p:txBody>
      </p:sp>
      <p:sp>
        <p:nvSpPr>
          <p:cNvPr id="23" name="Picture Placeholder 20"/>
          <p:cNvSpPr>
            <a:spLocks noGrp="1"/>
          </p:cNvSpPr>
          <p:nvPr>
            <p:ph type="pic" sz="quarter" idx="17" hasCustomPrompt="1"/>
          </p:nvPr>
        </p:nvSpPr>
        <p:spPr>
          <a:xfrm>
            <a:off x="9705069" y="3497263"/>
            <a:ext cx="2073275" cy="2157412"/>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IN"/>
              <a:t>Drag &amp; Drop Picture</a:t>
            </a:r>
          </a:p>
          <a:p>
            <a:endParaRPr lang="en-IN"/>
          </a:p>
        </p:txBody>
      </p:sp>
      <p:sp>
        <p:nvSpPr>
          <p:cNvPr id="14" name="Symbol zastępczy numeru slajdu 5">
            <a:extLst>
              <a:ext uri="{FF2B5EF4-FFF2-40B4-BE49-F238E27FC236}">
                <a16:creationId xmlns:a16="http://schemas.microsoft.com/office/drawing/2014/main" id="{74D36350-8E23-44E9-916F-84F019F2EE50}"/>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1449171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lajd_portfolio_3">
    <p:spTree>
      <p:nvGrpSpPr>
        <p:cNvPr id="1" name=""/>
        <p:cNvGrpSpPr/>
        <p:nvPr/>
      </p:nvGrpSpPr>
      <p:grpSpPr>
        <a:xfrm>
          <a:off x="0" y="0"/>
          <a:ext cx="0" cy="0"/>
          <a:chOff x="0" y="0"/>
          <a:chExt cx="0" cy="0"/>
        </a:xfrm>
      </p:grpSpPr>
      <p:sp>
        <p:nvSpPr>
          <p:cNvPr id="13" name="Picture Placeholder 7"/>
          <p:cNvSpPr>
            <a:spLocks noGrp="1"/>
          </p:cNvSpPr>
          <p:nvPr>
            <p:ph type="pic" sz="quarter" idx="27" hasCustomPrompt="1"/>
          </p:nvPr>
        </p:nvSpPr>
        <p:spPr>
          <a:xfrm>
            <a:off x="9211733" y="1278464"/>
            <a:ext cx="2641599" cy="2150536"/>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14" name="Picture Placeholder 15"/>
          <p:cNvSpPr>
            <a:spLocks noGrp="1"/>
          </p:cNvSpPr>
          <p:nvPr>
            <p:ph type="pic" sz="quarter" idx="28" hasCustomPrompt="1"/>
          </p:nvPr>
        </p:nvSpPr>
        <p:spPr>
          <a:xfrm>
            <a:off x="9211733" y="3520862"/>
            <a:ext cx="2641599" cy="2150534"/>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15" name="Picture Placeholder 12"/>
          <p:cNvSpPr>
            <a:spLocks noGrp="1"/>
          </p:cNvSpPr>
          <p:nvPr>
            <p:ph type="pic" sz="quarter" idx="24" hasCustomPrompt="1"/>
          </p:nvPr>
        </p:nvSpPr>
        <p:spPr>
          <a:xfrm>
            <a:off x="347134" y="1278467"/>
            <a:ext cx="2870200" cy="2873999"/>
          </a:xfrm>
          <a:prstGeom prst="rect">
            <a:avLst/>
          </a:prstGeom>
        </p:spPr>
        <p:txBody>
          <a:bodyPr anchor="ctr"/>
          <a:lstStyle>
            <a:lvl1pPr marL="0" indent="0" algn="ctr">
              <a:lnSpc>
                <a:spcPct val="100000"/>
              </a:lnSpc>
              <a:buNone/>
              <a:defRPr sz="1200">
                <a:latin typeface="Amble LtCn" pitchFamily="2" charset="0"/>
              </a:defRPr>
            </a:lvl1pPr>
          </a:lstStyle>
          <a:p>
            <a:r>
              <a:rPr lang="en-IN">
                <a:latin typeface="Amble LtCn" pitchFamily="2" charset="0"/>
              </a:rPr>
              <a:t>Drag &amp; Drop Picture</a:t>
            </a:r>
            <a:endParaRPr lang="en-IN"/>
          </a:p>
        </p:txBody>
      </p:sp>
      <p:sp>
        <p:nvSpPr>
          <p:cNvPr id="16" name="Picture Placeholder 14"/>
          <p:cNvSpPr>
            <a:spLocks noGrp="1"/>
          </p:cNvSpPr>
          <p:nvPr>
            <p:ph type="pic" sz="quarter" idx="25" hasCustomPrompt="1"/>
          </p:nvPr>
        </p:nvSpPr>
        <p:spPr>
          <a:xfrm>
            <a:off x="3302001" y="2797398"/>
            <a:ext cx="2870201" cy="2873998"/>
          </a:xfrm>
          <a:prstGeom prst="rect">
            <a:avLst/>
          </a:prstGeom>
        </p:spPr>
        <p:txBody>
          <a:bodyPr anchor="ctr"/>
          <a:lstStyle>
            <a:lvl1pPr marL="0" marR="0" indent="0" algn="ctr" defTabSz="914172" rtl="0" eaLnBrk="1" fontAlgn="auto" latinLnBrk="0" hangingPunct="1">
              <a:lnSpc>
                <a:spcPct val="100000"/>
              </a:lnSpc>
              <a:spcBef>
                <a:spcPts val="1000"/>
              </a:spcBef>
              <a:spcAft>
                <a:spcPts val="0"/>
              </a:spcAft>
              <a:buClrTx/>
              <a:buSzTx/>
              <a:buFont typeface="Arial" panose="020B0604020202020204" pitchFamily="34" charset="0"/>
              <a:buNone/>
              <a:tabLst/>
              <a:defRPr sz="1200"/>
            </a:lvl1pPr>
          </a:lstStyle>
          <a:p>
            <a:r>
              <a:rPr lang="en-IN">
                <a:latin typeface="Amble LtCn" pitchFamily="2" charset="0"/>
              </a:rPr>
              <a:t>Drag &amp; Drop Picture</a:t>
            </a:r>
            <a:endParaRPr lang="en-IN"/>
          </a:p>
        </p:txBody>
      </p:sp>
      <p:sp>
        <p:nvSpPr>
          <p:cNvPr id="17" name="Picture Placeholder 16"/>
          <p:cNvSpPr>
            <a:spLocks noGrp="1"/>
          </p:cNvSpPr>
          <p:nvPr>
            <p:ph type="pic" sz="quarter" idx="26" hasCustomPrompt="1"/>
          </p:nvPr>
        </p:nvSpPr>
        <p:spPr>
          <a:xfrm>
            <a:off x="6256867" y="1278466"/>
            <a:ext cx="2870200" cy="4392930"/>
          </a:xfrm>
          <a:prstGeom prst="rect">
            <a:avLst/>
          </a:prstGeom>
        </p:spPr>
        <p:txBody>
          <a:bodyPr anchor="ctr"/>
          <a:lstStyle>
            <a:lvl1pPr marL="0" indent="0" algn="ctr">
              <a:lnSpc>
                <a:spcPct val="100000"/>
              </a:lnSpc>
              <a:buNone/>
              <a:defRPr sz="1200"/>
            </a:lvl1pPr>
          </a:lstStyle>
          <a:p>
            <a:r>
              <a:rPr lang="en-IN">
                <a:latin typeface="Amble LtCn" pitchFamily="2" charset="0"/>
              </a:rPr>
              <a:t>Drag &amp; Drop Picture</a:t>
            </a:r>
            <a:endParaRPr lang="en-IN"/>
          </a:p>
        </p:txBody>
      </p:sp>
      <p:sp>
        <p:nvSpPr>
          <p:cNvPr id="11" name="Symbol zastępczy numeru slajdu 5">
            <a:extLst>
              <a:ext uri="{FF2B5EF4-FFF2-40B4-BE49-F238E27FC236}">
                <a16:creationId xmlns:a16="http://schemas.microsoft.com/office/drawing/2014/main" id="{40E3755F-E44D-4D9D-937F-5B9252170246}"/>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727827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ajd_prosty_logo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07BC7BE3-9A4D-4BE3-95ED-F12CCD7DF309}"/>
              </a:ext>
            </a:extLst>
          </p:cNvPr>
          <p:cNvSpPr>
            <a:spLocks noGrp="1"/>
          </p:cNvSpPr>
          <p:nvPr>
            <p:ph type="sldNum" sz="quarter" idx="10"/>
          </p:nvPr>
        </p:nvSpPr>
        <p:spPr/>
        <p:txBody>
          <a:bodyPr/>
          <a:lstStyle/>
          <a:p>
            <a:pPr algn="ctr"/>
            <a:fld id="{372BFF00-C457-4457-AF70-ADDE93EAFA09}" type="slidenum">
              <a:rPr lang="pl-PL" smtClean="0"/>
              <a:pPr algn="ctr"/>
              <a:t>‹#›</a:t>
            </a:fld>
            <a:endParaRPr lang="pl-PL"/>
          </a:p>
        </p:txBody>
      </p:sp>
      <p:sp>
        <p:nvSpPr>
          <p:cNvPr id="4" name="Tytuł 1">
            <a:extLst>
              <a:ext uri="{FF2B5EF4-FFF2-40B4-BE49-F238E27FC236}">
                <a16:creationId xmlns:a16="http://schemas.microsoft.com/office/drawing/2014/main" id="{31D8E5D1-DC90-402C-B9D9-E685EE411B87}"/>
              </a:ext>
            </a:extLst>
          </p:cNvPr>
          <p:cNvSpPr>
            <a:spLocks noGrp="1"/>
          </p:cNvSpPr>
          <p:nvPr>
            <p:ph type="title" hasCustomPrompt="1"/>
          </p:nvPr>
        </p:nvSpPr>
        <p:spPr>
          <a:xfrm>
            <a:off x="354711" y="230767"/>
            <a:ext cx="8044433" cy="785005"/>
          </a:xfrm>
        </p:spPr>
        <p:txBody>
          <a:bodyPr>
            <a:normAutofit/>
          </a:bodyPr>
          <a:lstStyle>
            <a:lvl1pPr algn="l">
              <a:defRPr sz="3000"/>
            </a:lvl1pPr>
          </a:lstStyle>
          <a:p>
            <a:r>
              <a:rPr lang="pl-PL"/>
              <a:t>TYTUŁ SLAJDU</a:t>
            </a:r>
          </a:p>
        </p:txBody>
      </p:sp>
    </p:spTree>
    <p:extLst>
      <p:ext uri="{BB962C8B-B14F-4D97-AF65-F5344CB8AC3E}">
        <p14:creationId xmlns:p14="http://schemas.microsoft.com/office/powerpoint/2010/main" val="27928530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lajd_portfolio_4">
    <p:spTree>
      <p:nvGrpSpPr>
        <p:cNvPr id="1" name=""/>
        <p:cNvGrpSpPr/>
        <p:nvPr/>
      </p:nvGrpSpPr>
      <p:grpSpPr>
        <a:xfrm>
          <a:off x="0" y="0"/>
          <a:ext cx="0" cy="0"/>
          <a:chOff x="0" y="0"/>
          <a:chExt cx="0" cy="0"/>
        </a:xfrm>
      </p:grpSpPr>
      <p:sp>
        <p:nvSpPr>
          <p:cNvPr id="5" name="Picture Placeholder 8"/>
          <p:cNvSpPr>
            <a:spLocks noGrp="1"/>
          </p:cNvSpPr>
          <p:nvPr>
            <p:ph type="pic" sz="quarter" idx="10" hasCustomPrompt="1"/>
          </p:nvPr>
        </p:nvSpPr>
        <p:spPr>
          <a:xfrm>
            <a:off x="-1" y="0"/>
            <a:ext cx="2202202" cy="2286000"/>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6" name="Picture Placeholder 10"/>
          <p:cNvSpPr>
            <a:spLocks noGrp="1"/>
          </p:cNvSpPr>
          <p:nvPr>
            <p:ph type="pic" sz="quarter" idx="11" hasCustomPrompt="1"/>
          </p:nvPr>
        </p:nvSpPr>
        <p:spPr>
          <a:xfrm>
            <a:off x="2202202" y="2286000"/>
            <a:ext cx="2294559" cy="2286000"/>
          </a:xfrm>
          <a:prstGeom prst="rect">
            <a:avLst/>
          </a:prstGeom>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7" name="Picture Placeholder 12"/>
          <p:cNvSpPr>
            <a:spLocks noGrp="1"/>
          </p:cNvSpPr>
          <p:nvPr>
            <p:ph type="pic" sz="quarter" idx="12" hasCustomPrompt="1"/>
          </p:nvPr>
        </p:nvSpPr>
        <p:spPr>
          <a:xfrm>
            <a:off x="4496762" y="0"/>
            <a:ext cx="2202204" cy="2286000"/>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8" name="Picture Placeholder 14"/>
          <p:cNvSpPr>
            <a:spLocks noGrp="1"/>
          </p:cNvSpPr>
          <p:nvPr>
            <p:ph type="pic" sz="quarter" idx="13" hasCustomPrompt="1"/>
          </p:nvPr>
        </p:nvSpPr>
        <p:spPr>
          <a:xfrm>
            <a:off x="6698966" y="2286000"/>
            <a:ext cx="2294562" cy="2286000"/>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9" name="Picture Placeholder 16"/>
          <p:cNvSpPr>
            <a:spLocks noGrp="1"/>
          </p:cNvSpPr>
          <p:nvPr>
            <p:ph type="pic" sz="quarter" idx="14" hasCustomPrompt="1"/>
          </p:nvPr>
        </p:nvSpPr>
        <p:spPr>
          <a:xfrm>
            <a:off x="4496761" y="4572000"/>
            <a:ext cx="2202205" cy="2286000"/>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10" name="Picture Placeholder 18"/>
          <p:cNvSpPr>
            <a:spLocks noGrp="1"/>
          </p:cNvSpPr>
          <p:nvPr>
            <p:ph type="pic" sz="quarter" idx="15" hasCustomPrompt="1"/>
          </p:nvPr>
        </p:nvSpPr>
        <p:spPr>
          <a:xfrm>
            <a:off x="0" y="4579816"/>
            <a:ext cx="4488942" cy="2278184"/>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11" name="Picture Placeholder 14"/>
          <p:cNvSpPr>
            <a:spLocks noGrp="1"/>
          </p:cNvSpPr>
          <p:nvPr>
            <p:ph type="pic" sz="quarter" idx="16" hasCustomPrompt="1"/>
          </p:nvPr>
        </p:nvSpPr>
        <p:spPr>
          <a:xfrm>
            <a:off x="8993527" y="0"/>
            <a:ext cx="3198473" cy="2286000"/>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12" name="Picture Placeholder 14"/>
          <p:cNvSpPr>
            <a:spLocks noGrp="1"/>
          </p:cNvSpPr>
          <p:nvPr>
            <p:ph type="pic" sz="quarter" idx="17" hasCustomPrompt="1"/>
          </p:nvPr>
        </p:nvSpPr>
        <p:spPr>
          <a:xfrm>
            <a:off x="8993527" y="4572000"/>
            <a:ext cx="3198473" cy="2286000"/>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
        <p:nvSpPr>
          <p:cNvPr id="13" name="Picture Placeholder 14"/>
          <p:cNvSpPr>
            <a:spLocks noGrp="1"/>
          </p:cNvSpPr>
          <p:nvPr>
            <p:ph type="pic" sz="quarter" idx="18" hasCustomPrompt="1"/>
          </p:nvPr>
        </p:nvSpPr>
        <p:spPr>
          <a:xfrm>
            <a:off x="8993525" y="2286000"/>
            <a:ext cx="3198473" cy="2286000"/>
          </a:xfrm>
          <a:prstGeom prst="rect">
            <a:avLst/>
          </a:prstGeom>
        </p:spPr>
        <p:txBody>
          <a:bodyPr anchor="ctr"/>
          <a:lstStyle>
            <a:lvl1pPr marL="0" indent="0" algn="ctr">
              <a:buNone/>
              <a:defRPr sz="1200">
                <a:latin typeface="Amble LtCn" pitchFamily="2" charset="0"/>
              </a:defRPr>
            </a:lvl1pPr>
          </a:lstStyle>
          <a:p>
            <a:r>
              <a:rPr lang="en-IN"/>
              <a:t>Drag &amp; Drop Picture</a:t>
            </a:r>
          </a:p>
        </p:txBody>
      </p:sp>
    </p:spTree>
    <p:extLst>
      <p:ext uri="{BB962C8B-B14F-4D97-AF65-F5344CB8AC3E}">
        <p14:creationId xmlns:p14="http://schemas.microsoft.com/office/powerpoint/2010/main" val="1990245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lajd_portfolio_5">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0" y="1276139"/>
            <a:ext cx="2438400" cy="2152859"/>
          </a:xfrm>
          <a:prstGeom prst="rect">
            <a:avLst/>
          </a:prstGeom>
          <a:solidFill>
            <a:schemeClr val="bg1">
              <a:lumMod val="95000"/>
            </a:schemeClr>
          </a:solidFill>
        </p:spPr>
        <p:txBody>
          <a:bodyPr anchor="ctr"/>
          <a:lstStyle>
            <a:lvl1pPr marL="0" indent="0" algn="ctr">
              <a:buNone/>
              <a:defRPr sz="1200" baseline="0">
                <a:latin typeface="Amble LtCn" pitchFamily="2" charset="0"/>
              </a:defRPr>
            </a:lvl1pPr>
          </a:lstStyle>
          <a:p>
            <a:r>
              <a:rPr lang="en-IN"/>
              <a:t>Drag &amp; Drop Picture</a:t>
            </a:r>
          </a:p>
        </p:txBody>
      </p:sp>
      <p:sp>
        <p:nvSpPr>
          <p:cNvPr id="17" name="Picture Placeholder 16"/>
          <p:cNvSpPr>
            <a:spLocks noGrp="1"/>
          </p:cNvSpPr>
          <p:nvPr>
            <p:ph type="pic" sz="quarter" idx="12" hasCustomPrompt="1"/>
          </p:nvPr>
        </p:nvSpPr>
        <p:spPr>
          <a:xfrm>
            <a:off x="4876800" y="1276139"/>
            <a:ext cx="2438400" cy="2152857"/>
          </a:xfrm>
          <a:prstGeom prst="rect">
            <a:avLst/>
          </a:prstGeom>
          <a:solidFill>
            <a:schemeClr val="bg1">
              <a:lumMod val="95000"/>
            </a:schemeClr>
          </a:solidFill>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21" name="Picture Placeholder 20"/>
          <p:cNvSpPr>
            <a:spLocks noGrp="1"/>
          </p:cNvSpPr>
          <p:nvPr>
            <p:ph type="pic" sz="quarter" idx="14" hasCustomPrompt="1"/>
          </p:nvPr>
        </p:nvSpPr>
        <p:spPr>
          <a:xfrm>
            <a:off x="9753600" y="1276139"/>
            <a:ext cx="2438401" cy="2152857"/>
          </a:xfrm>
          <a:prstGeom prst="rect">
            <a:avLst/>
          </a:prstGeom>
          <a:solidFill>
            <a:schemeClr val="bg1">
              <a:lumMod val="95000"/>
            </a:schemeClr>
          </a:solidFill>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25" name="Picture Placeholder 24"/>
          <p:cNvSpPr>
            <a:spLocks noGrp="1"/>
          </p:cNvSpPr>
          <p:nvPr>
            <p:ph type="pic" sz="quarter" idx="16" hasCustomPrompt="1"/>
          </p:nvPr>
        </p:nvSpPr>
        <p:spPr>
          <a:xfrm>
            <a:off x="2438399" y="3428994"/>
            <a:ext cx="2438399" cy="2152863"/>
          </a:xfrm>
          <a:prstGeom prst="rect">
            <a:avLst/>
          </a:prstGeom>
          <a:solidFill>
            <a:schemeClr val="bg1">
              <a:lumMod val="95000"/>
            </a:schemeClr>
          </a:solidFill>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29" name="Picture Placeholder 28"/>
          <p:cNvSpPr>
            <a:spLocks noGrp="1"/>
          </p:cNvSpPr>
          <p:nvPr>
            <p:ph type="pic" sz="quarter" idx="18" hasCustomPrompt="1"/>
          </p:nvPr>
        </p:nvSpPr>
        <p:spPr>
          <a:xfrm>
            <a:off x="7315194" y="3428990"/>
            <a:ext cx="2438398" cy="2152857"/>
          </a:xfrm>
          <a:prstGeom prst="rect">
            <a:avLst/>
          </a:prstGeom>
          <a:solidFill>
            <a:schemeClr val="bg1">
              <a:lumMod val="95000"/>
            </a:schemeClr>
          </a:solidFill>
        </p:spPr>
        <p:txBody>
          <a:bodyPr anchor="ctr"/>
          <a:lstStyle>
            <a:lvl1pPr marL="0" marR="0" indent="0" algn="ctr" defTabSz="914172" rtl="0" eaLnBrk="1" fontAlgn="auto" latinLnBrk="0" hangingPunct="1">
              <a:lnSpc>
                <a:spcPct val="90000"/>
              </a:lnSpc>
              <a:spcBef>
                <a:spcPts val="1000"/>
              </a:spcBef>
              <a:spcAft>
                <a:spcPts val="0"/>
              </a:spcAft>
              <a:buClrTx/>
              <a:buSzTx/>
              <a:buFont typeface="Arial" panose="020B0604020202020204" pitchFamily="34" charset="0"/>
              <a:buNone/>
              <a:tabLst/>
              <a:defRPr sz="1200">
                <a:latin typeface="Amble LtCn" pitchFamily="2" charset="0"/>
              </a:defRPr>
            </a:lvl1pPr>
          </a:lstStyle>
          <a:p>
            <a:r>
              <a:rPr lang="en-IN"/>
              <a:t>Drag &amp; Drop Picture</a:t>
            </a:r>
          </a:p>
        </p:txBody>
      </p:sp>
      <p:sp>
        <p:nvSpPr>
          <p:cNvPr id="11" name="Symbol zastępczy numeru slajdu 5">
            <a:extLst>
              <a:ext uri="{FF2B5EF4-FFF2-40B4-BE49-F238E27FC236}">
                <a16:creationId xmlns:a16="http://schemas.microsoft.com/office/drawing/2014/main" id="{87F1B9B9-7BAB-435C-878A-3C56736779BE}"/>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6446850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lajd_zdjęcie_duże_prawa_2">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6105527" y="0"/>
            <a:ext cx="6086473" cy="6858000"/>
          </a:xfrm>
          <a:prstGeom prst="rect">
            <a:avLst/>
          </a:prstGeom>
        </p:spPr>
        <p:txBody>
          <a:bodyPr anchor="ctr"/>
          <a:lstStyle>
            <a:lvl1pPr marL="0" indent="0" algn="ctr">
              <a:buNone/>
              <a:defRPr sz="1200">
                <a:latin typeface="Amble LtCn" pitchFamily="2" charset="0"/>
              </a:defRPr>
            </a:lvl1pPr>
          </a:lstStyle>
          <a:p>
            <a:r>
              <a:rPr lang="en-US"/>
              <a:t>Image Placeholder</a:t>
            </a:r>
          </a:p>
        </p:txBody>
      </p:sp>
    </p:spTree>
    <p:extLst>
      <p:ext uri="{BB962C8B-B14F-4D97-AF65-F5344CB8AC3E}">
        <p14:creationId xmlns:p14="http://schemas.microsoft.com/office/powerpoint/2010/main" val="6312667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lajd_czysty_35">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9282FE85-A8C5-4B7E-8C30-401AF66630CD}"/>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1526152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lajd_czysty_36">
    <p:spTree>
      <p:nvGrpSpPr>
        <p:cNvPr id="1" name=""/>
        <p:cNvGrpSpPr/>
        <p:nvPr/>
      </p:nvGrpSpPr>
      <p:grpSpPr>
        <a:xfrm>
          <a:off x="0" y="0"/>
          <a:ext cx="0" cy="0"/>
          <a:chOff x="0" y="0"/>
          <a:chExt cx="0" cy="0"/>
        </a:xfrm>
      </p:grpSpPr>
      <p:sp>
        <p:nvSpPr>
          <p:cNvPr id="2" name="Symbol zastępczy numeru slajdu 5">
            <a:extLst>
              <a:ext uri="{FF2B5EF4-FFF2-40B4-BE49-F238E27FC236}">
                <a16:creationId xmlns:a16="http://schemas.microsoft.com/office/drawing/2014/main" id="{6D1128B6-B84D-495C-BF35-F6D8113D0D1E}"/>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1950249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lajd_czysty_37">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3E7FF6FD-3837-4B0F-8500-FF525B826998}"/>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2544576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lajd_czysty_38">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E926C5F9-FB35-48D1-A340-5CEA2A174EC9}"/>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27308121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lajd_zdjęcie_dół">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4352925"/>
            <a:ext cx="12192000" cy="2505075"/>
          </a:xfrm>
          <a:prstGeom prst="rect">
            <a:avLst/>
          </a:prstGeom>
        </p:spPr>
        <p:txBody>
          <a:bodyPr anchor="ctr"/>
          <a:lstStyle>
            <a:lvl1pPr marL="0" indent="0" algn="ctr">
              <a:buNone/>
              <a:defRPr sz="1200">
                <a:latin typeface="Amble LtCn" pitchFamily="2" charset="0"/>
              </a:defRPr>
            </a:lvl1pPr>
          </a:lstStyle>
          <a:p>
            <a:r>
              <a:rPr lang="en-US"/>
              <a:t>Image Placeholder</a:t>
            </a:r>
          </a:p>
        </p:txBody>
      </p:sp>
    </p:spTree>
    <p:extLst>
      <p:ext uri="{BB962C8B-B14F-4D97-AF65-F5344CB8AC3E}">
        <p14:creationId xmlns:p14="http://schemas.microsoft.com/office/powerpoint/2010/main" val="8090584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lajd_czysty_39">
    <p:spTree>
      <p:nvGrpSpPr>
        <p:cNvPr id="1" name=""/>
        <p:cNvGrpSpPr/>
        <p:nvPr/>
      </p:nvGrpSpPr>
      <p:grpSpPr>
        <a:xfrm>
          <a:off x="0" y="0"/>
          <a:ext cx="0" cy="0"/>
          <a:chOff x="0" y="0"/>
          <a:chExt cx="0" cy="0"/>
        </a:xfrm>
      </p:grpSpPr>
      <p:sp>
        <p:nvSpPr>
          <p:cNvPr id="8" name="Symbol zastępczy numeru slajdu 5">
            <a:extLst>
              <a:ext uri="{FF2B5EF4-FFF2-40B4-BE49-F238E27FC236}">
                <a16:creationId xmlns:a16="http://schemas.microsoft.com/office/drawing/2014/main" id="{E513D5D0-5E5E-4BF2-8DF9-992968867DFF}"/>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6317412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lajd_czysty_40">
    <p:spTree>
      <p:nvGrpSpPr>
        <p:cNvPr id="1" name=""/>
        <p:cNvGrpSpPr/>
        <p:nvPr/>
      </p:nvGrpSpPr>
      <p:grpSpPr>
        <a:xfrm>
          <a:off x="0" y="0"/>
          <a:ext cx="0" cy="0"/>
          <a:chOff x="0" y="0"/>
          <a:chExt cx="0" cy="0"/>
        </a:xfrm>
      </p:grpSpPr>
      <p:sp>
        <p:nvSpPr>
          <p:cNvPr id="5" name="Symbol zastępczy numeru slajdu 5">
            <a:extLst>
              <a:ext uri="{FF2B5EF4-FFF2-40B4-BE49-F238E27FC236}">
                <a16:creationId xmlns:a16="http://schemas.microsoft.com/office/drawing/2014/main" id="{C424E267-8993-45E6-A6C0-0A2ADA36C0C5}"/>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43845098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png"/><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image" Target="../media/image3.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7">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F0798886-01DD-4331-8837-FBFF9D3E1708}"/>
              </a:ext>
            </a:extLst>
          </p:cNvPr>
          <p:cNvSpPr>
            <a:spLocks noGrp="1"/>
          </p:cNvSpPr>
          <p:nvPr>
            <p:ph type="title"/>
          </p:nvPr>
        </p:nvSpPr>
        <p:spPr>
          <a:xfrm>
            <a:off x="1628775" y="1130589"/>
            <a:ext cx="8459770" cy="994787"/>
          </a:xfrm>
          <a:prstGeom prst="rect">
            <a:avLst/>
          </a:prstGeom>
        </p:spPr>
        <p:txBody>
          <a:bodyPr vert="horz" lIns="91440" tIns="45720" rIns="91440" bIns="45720" rtlCol="0" anchor="ctr">
            <a:normAutofit/>
          </a:bodyPr>
          <a:lstStyle/>
          <a:p>
            <a:r>
              <a:rPr lang="pl-PL"/>
              <a:t>TYTUŁ SLAJDU</a:t>
            </a:r>
          </a:p>
        </p:txBody>
      </p:sp>
      <p:sp>
        <p:nvSpPr>
          <p:cNvPr id="3" name="Symbol zastępczy tekstu 2">
            <a:extLst>
              <a:ext uri="{FF2B5EF4-FFF2-40B4-BE49-F238E27FC236}">
                <a16:creationId xmlns:a16="http://schemas.microsoft.com/office/drawing/2014/main" id="{8DF832CC-FFEE-4D62-931D-90AF5E93A0BA}"/>
              </a:ext>
            </a:extLst>
          </p:cNvPr>
          <p:cNvSpPr>
            <a:spLocks noGrp="1"/>
          </p:cNvSpPr>
          <p:nvPr>
            <p:ph type="body" idx="1"/>
          </p:nvPr>
        </p:nvSpPr>
        <p:spPr>
          <a:xfrm>
            <a:off x="1628775" y="2415396"/>
            <a:ext cx="9997167" cy="3715607"/>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numeru slajdu 5">
            <a:extLst>
              <a:ext uri="{FF2B5EF4-FFF2-40B4-BE49-F238E27FC236}">
                <a16:creationId xmlns:a16="http://schemas.microsoft.com/office/drawing/2014/main" id="{4505013A-8420-4BC1-9F1A-FBCF51EEF962}"/>
              </a:ext>
            </a:extLst>
          </p:cNvPr>
          <p:cNvSpPr>
            <a:spLocks noGrp="1"/>
          </p:cNvSpPr>
          <p:nvPr>
            <p:ph type="sldNum" sz="quarter" idx="4"/>
          </p:nvPr>
        </p:nvSpPr>
        <p:spPr>
          <a:xfrm>
            <a:off x="4694672" y="6356349"/>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fld id="{372BFF00-C457-4457-AF70-ADDE93EAFA09}" type="slidenum">
              <a:rPr lang="pl-PL" smtClean="0"/>
              <a:pPr algn="ctr"/>
              <a:t>‹#›</a:t>
            </a:fld>
            <a:endParaRPr lang="pl-PL"/>
          </a:p>
        </p:txBody>
      </p:sp>
    </p:spTree>
    <p:extLst>
      <p:ext uri="{BB962C8B-B14F-4D97-AF65-F5344CB8AC3E}">
        <p14:creationId xmlns:p14="http://schemas.microsoft.com/office/powerpoint/2010/main" val="332911893"/>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0" r:id="rId3"/>
    <p:sldLayoutId id="2147483661" r:id="rId4"/>
    <p:sldLayoutId id="2147483822" r:id="rId5"/>
    <p:sldLayoutId id="2147483823" r:id="rId6"/>
    <p:sldLayoutId id="2147483824" r:id="rId7"/>
    <p:sldLayoutId id="2147483825" r:id="rId8"/>
    <p:sldLayoutId id="2147483826" r:id="rId9"/>
    <p:sldLayoutId id="2147483827" r:id="rId10"/>
    <p:sldLayoutId id="2147483831" r:id="rId11"/>
    <p:sldLayoutId id="2147483837" r:id="rId12"/>
    <p:sldLayoutId id="2147483829" r:id="rId13"/>
    <p:sldLayoutId id="2147483830" r:id="rId14"/>
    <p:sldLayoutId id="2147483832" r:id="rId15"/>
    <p:sldLayoutId id="2147483833" r:id="rId16"/>
    <p:sldLayoutId id="2147483834" r:id="rId17"/>
    <p:sldLayoutId id="2147483835" r:id="rId18"/>
    <p:sldLayoutId id="2147483836" r:id="rId19"/>
    <p:sldLayoutId id="2147483828" r:id="rId20"/>
    <p:sldLayoutId id="2147483666" r:id="rId21"/>
    <p:sldLayoutId id="2147483652" r:id="rId22"/>
    <p:sldLayoutId id="2147483662" r:id="rId23"/>
    <p:sldLayoutId id="2147483667" r:id="rId24"/>
    <p:sldLayoutId id="2147483654" r:id="rId25"/>
    <p:sldLayoutId id="2147483663" r:id="rId26"/>
    <p:sldLayoutId id="2147483669" r:id="rId27"/>
    <p:sldLayoutId id="2147483664" r:id="rId28"/>
    <p:sldLayoutId id="2147483665" r:id="rId29"/>
    <p:sldLayoutId id="2147483838" r:id="rId30"/>
    <p:sldLayoutId id="2147483839" r:id="rId31"/>
    <p:sldLayoutId id="2147483840" r:id="rId32"/>
    <p:sldLayoutId id="2147483841" r:id="rId33"/>
    <p:sldLayoutId id="2147483672" r:id="rId34"/>
    <p:sldLayoutId id="2147483673" r:id="rId35"/>
    <p:sldLayoutId id="2147483674" r:id="rId36"/>
    <p:sldLayoutId id="2147483676" r:id="rId37"/>
    <p:sldLayoutId id="2147483677" r:id="rId38"/>
    <p:sldLayoutId id="2147483678" r:id="rId39"/>
    <p:sldLayoutId id="2147483679" r:id="rId40"/>
    <p:sldLayoutId id="2147483684" r:id="rId41"/>
    <p:sldLayoutId id="2147483685" r:id="rId42"/>
    <p:sldLayoutId id="2147483686" r:id="rId43"/>
    <p:sldLayoutId id="2147483687" r:id="rId44"/>
    <p:sldLayoutId id="2147483688" r:id="rId45"/>
    <p:sldLayoutId id="2147483689" r:id="rId46"/>
    <p:sldLayoutId id="2147483690"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8" r:id="rId61"/>
    <p:sldLayoutId id="2147483711" r:id="rId62"/>
    <p:sldLayoutId id="2147483712" r:id="rId63"/>
    <p:sldLayoutId id="2147483714" r:id="rId64"/>
    <p:sldLayoutId id="2147483717" r:id="rId65"/>
    <p:sldLayoutId id="2147483719" r:id="rId66"/>
    <p:sldLayoutId id="2147483721"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3" r:id="rId82"/>
    <p:sldLayoutId id="2147483744" r:id="rId83"/>
    <p:sldLayoutId id="2147483746" r:id="rId84"/>
    <p:sldLayoutId id="2147483747" r:id="rId85"/>
    <p:sldLayoutId id="2147483748" r:id="rId86"/>
    <p:sldLayoutId id="2147483749" r:id="rId87"/>
    <p:sldLayoutId id="2147483750" r:id="rId88"/>
    <p:sldLayoutId id="2147483751" r:id="rId89"/>
    <p:sldLayoutId id="2147483752" r:id="rId90"/>
    <p:sldLayoutId id="2147483753" r:id="rId91"/>
    <p:sldLayoutId id="2147483754" r:id="rId92"/>
    <p:sldLayoutId id="2147483756" r:id="rId93"/>
    <p:sldLayoutId id="2147483757" r:id="rId94"/>
    <p:sldLayoutId id="2147483761" r:id="rId95"/>
    <p:sldLayoutId id="2147483762" r:id="rId96"/>
    <p:sldLayoutId id="2147483769" r:id="rId97"/>
    <p:sldLayoutId id="2147483770" r:id="rId98"/>
    <p:sldLayoutId id="2147483773" r:id="rId99"/>
    <p:sldLayoutId id="2147483776" r:id="rId100"/>
    <p:sldLayoutId id="2147483777" r:id="rId101"/>
    <p:sldLayoutId id="2147483787" r:id="rId102"/>
    <p:sldLayoutId id="2147483789" r:id="rId103"/>
    <p:sldLayoutId id="2147483796" r:id="rId104"/>
    <p:sldLayoutId id="2147483797" r:id="rId105"/>
    <p:sldLayoutId id="2147483799" r:id="rId106"/>
    <p:sldLayoutId id="2147483802" r:id="rId107"/>
    <p:sldLayoutId id="2147483810" r:id="rId108"/>
    <p:sldLayoutId id="2147483843" r:id="rId109"/>
    <p:sldLayoutId id="2147483819" r:id="rId110"/>
    <p:sldLayoutId id="2147483820" r:id="rId111"/>
    <p:sldLayoutId id="2147483821" r:id="rId112"/>
    <p:sldLayoutId id="2147483844" r:id="rId113"/>
    <p:sldLayoutId id="2147483813" r:id="rId114"/>
    <p:sldLayoutId id="2147483814" r:id="rId115"/>
  </p:sldLayoutIdLst>
  <p:hf hdr="0" ftr="0" dt="0"/>
  <p:txStyles>
    <p:titleStyle>
      <a:lvl1pPr algn="l" defTabSz="914400" rtl="0" eaLnBrk="1" latinLnBrk="0" hangingPunct="1">
        <a:lnSpc>
          <a:spcPct val="90000"/>
        </a:lnSpc>
        <a:spcBef>
          <a:spcPct val="0"/>
        </a:spcBef>
        <a:buNone/>
        <a:defRPr sz="36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449263" indent="-449263" algn="l" defTabSz="914400" rtl="0" eaLnBrk="1" latinLnBrk="0" hangingPunct="1">
        <a:lnSpc>
          <a:spcPct val="114000"/>
        </a:lnSpc>
        <a:spcBef>
          <a:spcPts val="1000"/>
        </a:spcBef>
        <a:buClr>
          <a:schemeClr val="accent2"/>
        </a:buClr>
        <a:buSzPct val="80000"/>
        <a:buFont typeface="Century Gothic" panose="020B0502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Clr>
          <a:schemeClr val="accent2"/>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Tx/>
        <a:buBlip>
          <a:blip r:embed="rId118">
            <a:extLst>
              <a:ext uri="{96DAC541-7B7A-43D3-8B79-37D633B846F1}">
                <asvg:svgBlip xmlns:asvg="http://schemas.microsoft.com/office/drawing/2016/SVG/main" r:embed="rId119"/>
              </a:ext>
            </a:extLst>
          </a:blip>
        </a:buBlip>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114000"/>
        </a:lnSpc>
        <a:spcBef>
          <a:spcPts val="500"/>
        </a:spcBef>
        <a:buFontTx/>
        <a:buBlip>
          <a:blip r:embed="rId118">
            <a:extLst>
              <a:ext uri="{96DAC541-7B7A-43D3-8B79-37D633B846F1}">
                <asvg:svgBlip xmlns:asvg="http://schemas.microsoft.com/office/drawing/2016/SVG/main" r:embed="rId119"/>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114000"/>
        </a:lnSpc>
        <a:spcBef>
          <a:spcPts val="500"/>
        </a:spcBef>
        <a:buFontTx/>
        <a:buBlip>
          <a:blip r:embed="rId118">
            <a:extLst>
              <a:ext uri="{96DAC541-7B7A-43D3-8B79-37D633B846F1}">
                <asvg:svgBlip xmlns:asvg="http://schemas.microsoft.com/office/drawing/2016/SVG/main" r:embed="rId119"/>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3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64.svg"/><Relationship Id="rId4"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10.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jpe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1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jpeg"/><Relationship Id="rId1" Type="http://schemas.openxmlformats.org/officeDocument/2006/relationships/slideLayout" Target="../slideLayouts/slideLayout29.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microsoft.com/office/2018/10/relationships/comments" Target="../comments/modernComment_48B_1B11B7C8.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image" Target="../media/image90.jpeg"/><Relationship Id="rId1" Type="http://schemas.openxmlformats.org/officeDocument/2006/relationships/slideLayout" Target="../slideLayouts/slideLayout11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microsoft.com/office/2018/10/relationships/comments" Target="../comments/modernComment_48E_3C8F250F.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4.xml"/><Relationship Id="rId6" Type="http://schemas.openxmlformats.org/officeDocument/2006/relationships/image" Target="../media/image97.png"/><Relationship Id="rId5" Type="http://schemas.openxmlformats.org/officeDocument/2006/relationships/image" Target="../media/image34.png"/><Relationship Id="rId4" Type="http://schemas.openxmlformats.org/officeDocument/2006/relationships/image" Target="../media/image96.png"/></Relationships>
</file>

<file path=ppt/slides/_rels/slide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4.png"/><Relationship Id="rId1" Type="http://schemas.openxmlformats.org/officeDocument/2006/relationships/slideLayout" Target="../slideLayouts/slideLayout94.xml"/><Relationship Id="rId6" Type="http://schemas.openxmlformats.org/officeDocument/2006/relationships/image" Target="../media/image97.png"/><Relationship Id="rId5" Type="http://schemas.openxmlformats.org/officeDocument/2006/relationships/image" Target="../media/image100.pn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4.png"/><Relationship Id="rId1" Type="http://schemas.openxmlformats.org/officeDocument/2006/relationships/slideLayout" Target="../slideLayouts/slideLayout94.xml"/><Relationship Id="rId6" Type="http://schemas.openxmlformats.org/officeDocument/2006/relationships/image" Target="../media/image97.png"/><Relationship Id="rId5" Type="http://schemas.openxmlformats.org/officeDocument/2006/relationships/image" Target="../media/image34.png"/><Relationship Id="rId4" Type="http://schemas.openxmlformats.org/officeDocument/2006/relationships/image" Target="../media/image10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03.png"/><Relationship Id="rId2" Type="http://schemas.openxmlformats.org/officeDocument/2006/relationships/image" Target="../media/image94.png"/><Relationship Id="rId1" Type="http://schemas.openxmlformats.org/officeDocument/2006/relationships/slideLayout" Target="../slideLayouts/slideLayout94.xml"/><Relationship Id="rId6" Type="http://schemas.openxmlformats.org/officeDocument/2006/relationships/image" Target="../media/image102.png"/><Relationship Id="rId5" Type="http://schemas.openxmlformats.org/officeDocument/2006/relationships/image" Target="../media/image34.pn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microsoft.com/office/2018/10/relationships/comments" Target="../comments/modernComment_101_5F62041E.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1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raz 16">
            <a:extLst>
              <a:ext uri="{FF2B5EF4-FFF2-40B4-BE49-F238E27FC236}">
                <a16:creationId xmlns:a16="http://schemas.microsoft.com/office/drawing/2014/main" id="{0BB50938-A5D6-45A1-B751-00EE8F1F70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87904" y="3076631"/>
            <a:ext cx="1871850" cy="1113769"/>
          </a:xfrm>
          <a:prstGeom prst="rect">
            <a:avLst/>
          </a:prstGeom>
        </p:spPr>
      </p:pic>
      <p:sp>
        <p:nvSpPr>
          <p:cNvPr id="18" name="Symbol zastępczy tekstu 1">
            <a:extLst>
              <a:ext uri="{FF2B5EF4-FFF2-40B4-BE49-F238E27FC236}">
                <a16:creationId xmlns:a16="http://schemas.microsoft.com/office/drawing/2014/main" id="{8D3FAC47-15DD-437A-95E4-E5AAE32FA916}"/>
              </a:ext>
            </a:extLst>
          </p:cNvPr>
          <p:cNvSpPr txBox="1">
            <a:spLocks/>
          </p:cNvSpPr>
          <p:nvPr/>
        </p:nvSpPr>
        <p:spPr>
          <a:xfrm>
            <a:off x="7404358" y="5238398"/>
            <a:ext cx="3784082" cy="834031"/>
          </a:xfrm>
          <a:prstGeom prst="rect">
            <a:avLst/>
          </a:prstGeom>
        </p:spPr>
        <p:txBody>
          <a:bodyPr vert="horz" lIns="91440" tIns="45720" rIns="91440" bIns="45720" rtlCol="0">
            <a:noAutofit/>
          </a:bodyPr>
          <a:lstStyle>
            <a:lvl1pPr marL="0" indent="0" algn="r" defTabSz="914400" rtl="0" eaLnBrk="1" latinLnBrk="0" hangingPunct="1">
              <a:lnSpc>
                <a:spcPct val="114000"/>
              </a:lnSpc>
              <a:spcBef>
                <a:spcPts val="1000"/>
              </a:spcBef>
              <a:buClr>
                <a:schemeClr val="accent2"/>
              </a:buClr>
              <a:buSzPct val="80000"/>
              <a:buFont typeface="Century Gothic" panose="020B0502020202020204" pitchFamily="34" charset="0"/>
              <a:buNone/>
              <a:defRPr sz="5400" b="1"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Clr>
                <a:schemeClr val="accent2"/>
              </a:buClr>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Tx/>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114000"/>
              </a:lnSpc>
              <a:spcBef>
                <a:spcPts val="500"/>
              </a:spcBef>
              <a:buFontTx/>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114000"/>
              </a:lnSpc>
              <a:spcBef>
                <a:spcPts val="500"/>
              </a:spcBef>
              <a:buFontTx/>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pl-PL" sz="4000" spc="70" dirty="0">
                <a:latin typeface="+mj-lt"/>
              </a:rPr>
              <a:t>HICRON</a:t>
            </a:r>
          </a:p>
        </p:txBody>
      </p:sp>
      <p:sp>
        <p:nvSpPr>
          <p:cNvPr id="19" name="Symbol zastępczy zawartości 2">
            <a:extLst>
              <a:ext uri="{FF2B5EF4-FFF2-40B4-BE49-F238E27FC236}">
                <a16:creationId xmlns:a16="http://schemas.microsoft.com/office/drawing/2014/main" id="{62484F56-6995-43B8-B8DA-4F57B32389FB}"/>
              </a:ext>
            </a:extLst>
          </p:cNvPr>
          <p:cNvSpPr txBox="1">
            <a:spLocks/>
          </p:cNvSpPr>
          <p:nvPr/>
        </p:nvSpPr>
        <p:spPr>
          <a:xfrm>
            <a:off x="4874438" y="3420264"/>
            <a:ext cx="4083092" cy="342900"/>
          </a:xfrm>
          <a:prstGeom prst="rect">
            <a:avLst/>
          </a:prstGeom>
        </p:spPr>
        <p:txBody>
          <a:bodyPr vert="horz" lIns="91440" tIns="45720" rIns="91440" bIns="45720" rtlCol="0">
            <a:noAutofit/>
          </a:bodyPr>
          <a:lstStyle>
            <a:lvl1pPr marL="0" indent="0" algn="r" defTabSz="914400" rtl="0" eaLnBrk="1" latinLnBrk="0" hangingPunct="1">
              <a:lnSpc>
                <a:spcPct val="114000"/>
              </a:lnSpc>
              <a:spcBef>
                <a:spcPts val="1000"/>
              </a:spcBef>
              <a:buClr>
                <a:schemeClr val="accent2"/>
              </a:buClr>
              <a:buSzPct val="80000"/>
              <a:buFont typeface="Century Gothic" panose="020B0502020202020204" pitchFamily="34" charset="0"/>
              <a:buNone/>
              <a:defRPr lang="pl-PL" sz="1400" kern="1200" dirty="0">
                <a:solidFill>
                  <a:schemeClr val="bg1"/>
                </a:solidFill>
                <a:latin typeface="+mn-lt"/>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Clr>
                <a:schemeClr val="accent2"/>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l-PL" dirty="0">
              <a:latin typeface="+mj-lt"/>
            </a:endParaRPr>
          </a:p>
        </p:txBody>
      </p:sp>
      <p:sp>
        <p:nvSpPr>
          <p:cNvPr id="20" name="Tytuł 3">
            <a:extLst>
              <a:ext uri="{FF2B5EF4-FFF2-40B4-BE49-F238E27FC236}">
                <a16:creationId xmlns:a16="http://schemas.microsoft.com/office/drawing/2014/main" id="{54CEAA3C-43D2-4490-BA1D-5A06A224A209}"/>
              </a:ext>
            </a:extLst>
          </p:cNvPr>
          <p:cNvSpPr txBox="1">
            <a:spLocks/>
          </p:cNvSpPr>
          <p:nvPr/>
        </p:nvSpPr>
        <p:spPr>
          <a:xfrm>
            <a:off x="3880079" y="5438155"/>
            <a:ext cx="7380658" cy="972799"/>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5400" b="1" kern="1200">
                <a:gradFill>
                  <a:gsLst>
                    <a:gs pos="0">
                      <a:schemeClr val="accent2"/>
                    </a:gs>
                    <a:gs pos="47000">
                      <a:schemeClr val="accent2"/>
                    </a:gs>
                    <a:gs pos="100000">
                      <a:schemeClr val="accent1"/>
                    </a:gs>
                  </a:gsLst>
                  <a:path path="circle">
                    <a:fillToRect l="50000" t="50000" r="50000" b="50000"/>
                  </a:path>
                </a:gradFill>
                <a:latin typeface="Open Sans" panose="020B0606030504020204" pitchFamily="34" charset="0"/>
                <a:ea typeface="Open Sans" panose="020B0606030504020204" pitchFamily="34" charset="0"/>
                <a:cs typeface="Open Sans" panose="020B0606030504020204" pitchFamily="34" charset="0"/>
              </a:defRPr>
            </a:lvl1pPr>
          </a:lstStyle>
          <a:p>
            <a:r>
              <a:rPr lang="pl-PL" sz="2400" spc="70" dirty="0">
                <a:latin typeface="+mj-lt"/>
              </a:rPr>
              <a:t>VISION ARCHITECT</a:t>
            </a:r>
          </a:p>
        </p:txBody>
      </p:sp>
      <p:sp>
        <p:nvSpPr>
          <p:cNvPr id="21" name="Symbol zastępczy tekstu 1">
            <a:extLst>
              <a:ext uri="{FF2B5EF4-FFF2-40B4-BE49-F238E27FC236}">
                <a16:creationId xmlns:a16="http://schemas.microsoft.com/office/drawing/2014/main" id="{21C8990C-6B19-4ABC-BE3E-59A41C9C7B5A}"/>
              </a:ext>
            </a:extLst>
          </p:cNvPr>
          <p:cNvSpPr txBox="1">
            <a:spLocks/>
          </p:cNvSpPr>
          <p:nvPr/>
        </p:nvSpPr>
        <p:spPr>
          <a:xfrm>
            <a:off x="9090722" y="6273640"/>
            <a:ext cx="3370219" cy="1030358"/>
          </a:xfrm>
          <a:prstGeom prst="rect">
            <a:avLst/>
          </a:prstGeom>
        </p:spPr>
        <p:txBody>
          <a:bodyPr vert="horz" lIns="91440" tIns="45720" rIns="91440" bIns="45720" rtlCol="0">
            <a:noAutofit/>
          </a:bodyPr>
          <a:lstStyle>
            <a:lvl1pPr marL="0" indent="0" algn="r" defTabSz="914400" rtl="0" eaLnBrk="1" latinLnBrk="0" hangingPunct="1">
              <a:lnSpc>
                <a:spcPct val="114000"/>
              </a:lnSpc>
              <a:spcBef>
                <a:spcPts val="1000"/>
              </a:spcBef>
              <a:buClr>
                <a:schemeClr val="accent2"/>
              </a:buClr>
              <a:buSzPct val="80000"/>
              <a:buFont typeface="Century Gothic" panose="020B0502020202020204" pitchFamily="34" charset="0"/>
              <a:buNone/>
              <a:defRPr sz="54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Clr>
                <a:schemeClr val="accent2"/>
              </a:buClr>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Tx/>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114000"/>
              </a:lnSpc>
              <a:spcBef>
                <a:spcPts val="500"/>
              </a:spcBef>
              <a:buFontTx/>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114000"/>
              </a:lnSpc>
              <a:spcBef>
                <a:spcPts val="500"/>
              </a:spcBef>
              <a:buFontTx/>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r>
              <a:rPr lang="pl-PL" sz="2400" spc="70" dirty="0">
                <a:solidFill>
                  <a:schemeClr val="bg1"/>
                </a:solidFill>
                <a:latin typeface="+mj-lt"/>
              </a:rPr>
              <a:t>SOLUTION MAKER</a:t>
            </a:r>
          </a:p>
        </p:txBody>
      </p:sp>
      <p:sp>
        <p:nvSpPr>
          <p:cNvPr id="2" name="TextBox 1">
            <a:extLst>
              <a:ext uri="{FF2B5EF4-FFF2-40B4-BE49-F238E27FC236}">
                <a16:creationId xmlns:a16="http://schemas.microsoft.com/office/drawing/2014/main" id="{A99060EF-BA90-8DC6-28AA-2116BE2BBA61}"/>
              </a:ext>
            </a:extLst>
          </p:cNvPr>
          <p:cNvSpPr txBox="1"/>
          <p:nvPr/>
        </p:nvSpPr>
        <p:spPr>
          <a:xfrm flipH="1">
            <a:off x="3550022" y="3033350"/>
            <a:ext cx="5746377" cy="1200329"/>
          </a:xfrm>
          <a:prstGeom prst="rect">
            <a:avLst/>
          </a:prstGeom>
          <a:noFill/>
        </p:spPr>
        <p:txBody>
          <a:bodyPr wrap="square" rtlCol="0">
            <a:spAutoFit/>
          </a:bodyPr>
          <a:lstStyle/>
          <a:p>
            <a:r>
              <a:rPr lang="en-GB" sz="7200" b="1" dirty="0" err="1">
                <a:solidFill>
                  <a:schemeClr val="bg1"/>
                </a:solidFill>
              </a:rPr>
              <a:t>Hi!ckathon</a:t>
            </a:r>
            <a:endParaRPr lang="en-GB" sz="7200" b="1" dirty="0">
              <a:solidFill>
                <a:schemeClr val="bg1"/>
              </a:solidFill>
            </a:endParaRPr>
          </a:p>
        </p:txBody>
      </p:sp>
    </p:spTree>
    <p:extLst>
      <p:ext uri="{BB962C8B-B14F-4D97-AF65-F5344CB8AC3E}">
        <p14:creationId xmlns:p14="http://schemas.microsoft.com/office/powerpoint/2010/main" val="2268856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custDataLst>
              <p:tags r:id="rId1"/>
            </p:custDataLst>
          </p:nvPr>
        </p:nvGrpSpPr>
        <p:grpSpPr bwMode="gray">
          <a:xfrm>
            <a:off x="305494" y="0"/>
            <a:ext cx="11800781" cy="6642221"/>
            <a:chOff x="1832768" y="1268759"/>
            <a:chExt cx="6240462" cy="3571875"/>
          </a:xfrm>
          <a:solidFill>
            <a:schemeClr val="bg1">
              <a:lumMod val="85000"/>
            </a:schemeClr>
          </a:solidFill>
        </p:grpSpPr>
        <p:sp>
          <p:nvSpPr>
            <p:cNvPr id="94"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95"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96"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97"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98"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99"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0"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1"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2"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3"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4"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5"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6"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7"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8"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09"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110" name="Group 69"/>
            <p:cNvGrpSpPr>
              <a:grpSpLocks noChangeAspect="1"/>
            </p:cNvGrpSpPr>
            <p:nvPr/>
          </p:nvGrpSpPr>
          <p:grpSpPr bwMode="gray">
            <a:xfrm>
              <a:off x="6801642" y="3364259"/>
              <a:ext cx="161925" cy="231775"/>
              <a:chOff x="3802" y="2280"/>
              <a:chExt cx="102" cy="146"/>
            </a:xfrm>
            <a:grpFill/>
          </p:grpSpPr>
          <p:sp>
            <p:nvSpPr>
              <p:cNvPr id="438"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39"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40"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41"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42"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43"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44"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45"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46"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47"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48"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111"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12"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13"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14"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15"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16"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17"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18"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19"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20"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21"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22"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23"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24"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25"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26"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127" name="Group 97"/>
            <p:cNvGrpSpPr>
              <a:grpSpLocks noChangeAspect="1"/>
            </p:cNvGrpSpPr>
            <p:nvPr/>
          </p:nvGrpSpPr>
          <p:grpSpPr bwMode="gray">
            <a:xfrm>
              <a:off x="5818980" y="3002309"/>
              <a:ext cx="636588" cy="587375"/>
              <a:chOff x="3183" y="2052"/>
              <a:chExt cx="401" cy="370"/>
            </a:xfrm>
            <a:grpFill/>
          </p:grpSpPr>
          <p:sp>
            <p:nvSpPr>
              <p:cNvPr id="431"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32"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33"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34"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35"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36"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37"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128"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129" name="Group 106"/>
            <p:cNvGrpSpPr>
              <a:grpSpLocks noChangeAspect="1"/>
            </p:cNvGrpSpPr>
            <p:nvPr/>
          </p:nvGrpSpPr>
          <p:grpSpPr bwMode="gray">
            <a:xfrm>
              <a:off x="7017542" y="2807047"/>
              <a:ext cx="282575" cy="320675"/>
              <a:chOff x="3938" y="1929"/>
              <a:chExt cx="178" cy="202"/>
            </a:xfrm>
            <a:grpFill/>
          </p:grpSpPr>
          <p:sp>
            <p:nvSpPr>
              <p:cNvPr id="427"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28"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29"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30"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130"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31"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32"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33"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34"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135" name="Group 116"/>
            <p:cNvGrpSpPr>
              <a:grpSpLocks noChangeAspect="1"/>
            </p:cNvGrpSpPr>
            <p:nvPr/>
          </p:nvGrpSpPr>
          <p:grpSpPr bwMode="gray">
            <a:xfrm>
              <a:off x="5099842" y="1268760"/>
              <a:ext cx="2973388" cy="1638300"/>
              <a:chOff x="2730" y="960"/>
              <a:chExt cx="1873" cy="1032"/>
            </a:xfrm>
            <a:grpFill/>
          </p:grpSpPr>
          <p:grpSp>
            <p:nvGrpSpPr>
              <p:cNvPr id="410" name="Group 117"/>
              <p:cNvGrpSpPr>
                <a:grpSpLocks noChangeAspect="1"/>
              </p:cNvGrpSpPr>
              <p:nvPr/>
            </p:nvGrpSpPr>
            <p:grpSpPr bwMode="gray">
              <a:xfrm>
                <a:off x="3044" y="960"/>
                <a:ext cx="1473" cy="481"/>
                <a:chOff x="3044" y="960"/>
                <a:chExt cx="1473" cy="481"/>
              </a:xfrm>
              <a:grpFill/>
            </p:grpSpPr>
            <p:sp>
              <p:nvSpPr>
                <p:cNvPr id="414"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15"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16"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17"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18"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19"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20"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21"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22"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23"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24"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25"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26"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411"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12"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13"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grpSp>
          <p:nvGrpSpPr>
            <p:cNvPr id="136" name="Group 135"/>
            <p:cNvGrpSpPr>
              <a:grpSpLocks noChangeAspect="1"/>
            </p:cNvGrpSpPr>
            <p:nvPr/>
          </p:nvGrpSpPr>
          <p:grpSpPr bwMode="gray">
            <a:xfrm>
              <a:off x="5214142" y="2886422"/>
              <a:ext cx="647700" cy="585788"/>
              <a:chOff x="2802" y="1979"/>
              <a:chExt cx="408" cy="369"/>
            </a:xfrm>
            <a:grpFill/>
          </p:grpSpPr>
          <p:sp>
            <p:nvSpPr>
              <p:cNvPr id="381"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382" name="Group 137"/>
              <p:cNvGrpSpPr>
                <a:grpSpLocks noChangeAspect="1"/>
              </p:cNvGrpSpPr>
              <p:nvPr/>
            </p:nvGrpSpPr>
            <p:grpSpPr bwMode="gray">
              <a:xfrm>
                <a:off x="2889" y="2101"/>
                <a:ext cx="17" cy="51"/>
                <a:chOff x="2889" y="2101"/>
                <a:chExt cx="17" cy="51"/>
              </a:xfrm>
              <a:grpFill/>
            </p:grpSpPr>
            <p:sp>
              <p:nvSpPr>
                <p:cNvPr id="407"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08"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09"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383"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384" name="Group 142"/>
              <p:cNvGrpSpPr>
                <a:grpSpLocks noChangeAspect="1"/>
              </p:cNvGrpSpPr>
              <p:nvPr/>
            </p:nvGrpSpPr>
            <p:grpSpPr bwMode="gray">
              <a:xfrm>
                <a:off x="2896" y="2116"/>
                <a:ext cx="231" cy="189"/>
                <a:chOff x="2896" y="2116"/>
                <a:chExt cx="231" cy="189"/>
              </a:xfrm>
              <a:grpFill/>
            </p:grpSpPr>
            <p:sp>
              <p:nvSpPr>
                <p:cNvPr id="405"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06"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grpSp>
            <p:nvGrpSpPr>
              <p:cNvPr id="385" name="Group 145"/>
              <p:cNvGrpSpPr>
                <a:grpSpLocks noChangeAspect="1"/>
              </p:cNvGrpSpPr>
              <p:nvPr/>
            </p:nvGrpSpPr>
            <p:grpSpPr bwMode="gray">
              <a:xfrm>
                <a:off x="2984" y="2276"/>
                <a:ext cx="114" cy="72"/>
                <a:chOff x="2984" y="2276"/>
                <a:chExt cx="114" cy="72"/>
              </a:xfrm>
              <a:grpFill/>
            </p:grpSpPr>
            <p:sp>
              <p:nvSpPr>
                <p:cNvPr id="403"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04"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386"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387" name="Group 149"/>
              <p:cNvGrpSpPr>
                <a:grpSpLocks noChangeAspect="1"/>
              </p:cNvGrpSpPr>
              <p:nvPr/>
            </p:nvGrpSpPr>
            <p:grpSpPr bwMode="gray">
              <a:xfrm>
                <a:off x="3086" y="2189"/>
                <a:ext cx="85" cy="114"/>
                <a:chOff x="3086" y="2189"/>
                <a:chExt cx="85" cy="114"/>
              </a:xfrm>
              <a:grpFill/>
            </p:grpSpPr>
            <p:sp>
              <p:nvSpPr>
                <p:cNvPr id="401"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02"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388"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389" name="Group 153"/>
              <p:cNvGrpSpPr>
                <a:grpSpLocks noChangeAspect="1"/>
              </p:cNvGrpSpPr>
              <p:nvPr/>
            </p:nvGrpSpPr>
            <p:grpSpPr bwMode="gray">
              <a:xfrm>
                <a:off x="3000" y="2012"/>
                <a:ext cx="210" cy="192"/>
                <a:chOff x="3000" y="2012"/>
                <a:chExt cx="210" cy="192"/>
              </a:xfrm>
              <a:grpFill/>
            </p:grpSpPr>
            <p:sp>
              <p:nvSpPr>
                <p:cNvPr id="399"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400"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390"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91"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92"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393" name="Group 159"/>
              <p:cNvGrpSpPr>
                <a:grpSpLocks noChangeAspect="1"/>
              </p:cNvGrpSpPr>
              <p:nvPr/>
            </p:nvGrpSpPr>
            <p:grpSpPr bwMode="gray">
              <a:xfrm>
                <a:off x="2802" y="1979"/>
                <a:ext cx="205" cy="88"/>
                <a:chOff x="2802" y="1979"/>
                <a:chExt cx="205" cy="88"/>
              </a:xfrm>
              <a:grpFill/>
            </p:grpSpPr>
            <p:sp>
              <p:nvSpPr>
                <p:cNvPr id="397"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98"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394"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95"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96"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137"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38"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39"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40"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41"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142" name="Group 170"/>
            <p:cNvGrpSpPr>
              <a:grpSpLocks noChangeAspect="1"/>
            </p:cNvGrpSpPr>
            <p:nvPr/>
          </p:nvGrpSpPr>
          <p:grpSpPr bwMode="gray">
            <a:xfrm>
              <a:off x="5539580" y="2891184"/>
              <a:ext cx="96838" cy="77788"/>
              <a:chOff x="3007" y="1982"/>
              <a:chExt cx="61" cy="49"/>
            </a:xfrm>
            <a:grpFill/>
          </p:grpSpPr>
          <p:sp>
            <p:nvSpPr>
              <p:cNvPr id="379"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80"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143"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144" name="Group 222"/>
            <p:cNvGrpSpPr>
              <a:grpSpLocks noChangeAspect="1"/>
            </p:cNvGrpSpPr>
            <p:nvPr/>
          </p:nvGrpSpPr>
          <p:grpSpPr bwMode="gray">
            <a:xfrm>
              <a:off x="4945856" y="1268759"/>
              <a:ext cx="287338" cy="296863"/>
              <a:chOff x="3202" y="1036"/>
              <a:chExt cx="181" cy="187"/>
            </a:xfrm>
            <a:grpFill/>
          </p:grpSpPr>
          <p:sp>
            <p:nvSpPr>
              <p:cNvPr id="373"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74"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75"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76"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77"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78"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145"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46"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47"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48"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49"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50"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51"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152" name="Group 236"/>
            <p:cNvGrpSpPr>
              <a:grpSpLocks noChangeAspect="1"/>
            </p:cNvGrpSpPr>
            <p:nvPr/>
          </p:nvGrpSpPr>
          <p:grpSpPr bwMode="gray">
            <a:xfrm>
              <a:off x="3344068" y="3475384"/>
              <a:ext cx="808038" cy="1365250"/>
              <a:chOff x="1624" y="2350"/>
              <a:chExt cx="509" cy="860"/>
            </a:xfrm>
            <a:grpFill/>
          </p:grpSpPr>
          <p:sp>
            <p:nvSpPr>
              <p:cNvPr id="348"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49"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0"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1"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2"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3"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4"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5"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6"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7"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8"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59"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0"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1"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2"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3"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4"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5"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6"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7"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8"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69"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70"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71"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72"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153"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54"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55"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56"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57"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58"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59"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60"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161" name="Group 270"/>
            <p:cNvGrpSpPr>
              <a:grpSpLocks noChangeAspect="1"/>
            </p:cNvGrpSpPr>
            <p:nvPr/>
          </p:nvGrpSpPr>
          <p:grpSpPr bwMode="gray">
            <a:xfrm>
              <a:off x="1832768" y="1897409"/>
              <a:ext cx="1765300" cy="1346200"/>
              <a:chOff x="672" y="1356"/>
              <a:chExt cx="1112" cy="848"/>
            </a:xfrm>
            <a:grpFill/>
          </p:grpSpPr>
          <p:grpSp>
            <p:nvGrpSpPr>
              <p:cNvPr id="336" name="Group 271"/>
              <p:cNvGrpSpPr>
                <a:grpSpLocks noChangeAspect="1"/>
              </p:cNvGrpSpPr>
              <p:nvPr/>
            </p:nvGrpSpPr>
            <p:grpSpPr bwMode="gray">
              <a:xfrm>
                <a:off x="672" y="1356"/>
                <a:ext cx="418" cy="413"/>
                <a:chOff x="672" y="1356"/>
                <a:chExt cx="418" cy="413"/>
              </a:xfrm>
              <a:grpFill/>
            </p:grpSpPr>
            <p:sp>
              <p:nvSpPr>
                <p:cNvPr id="343"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44"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45"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46"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47"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grpSp>
            <p:nvGrpSpPr>
              <p:cNvPr id="337" name="Group 277"/>
              <p:cNvGrpSpPr>
                <a:grpSpLocks noChangeAspect="1"/>
              </p:cNvGrpSpPr>
              <p:nvPr/>
            </p:nvGrpSpPr>
            <p:grpSpPr bwMode="gray">
              <a:xfrm>
                <a:off x="1149" y="1865"/>
                <a:ext cx="635" cy="339"/>
                <a:chOff x="1149" y="1865"/>
                <a:chExt cx="635" cy="339"/>
              </a:xfrm>
              <a:grpFill/>
            </p:grpSpPr>
            <p:sp>
              <p:nvSpPr>
                <p:cNvPr id="338"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39"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40"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41"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42"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grpSp>
        <p:grpSp>
          <p:nvGrpSpPr>
            <p:cNvPr id="162" name="Group 283"/>
            <p:cNvGrpSpPr>
              <a:grpSpLocks noChangeAspect="1"/>
            </p:cNvGrpSpPr>
            <p:nvPr/>
          </p:nvGrpSpPr>
          <p:grpSpPr bwMode="gray">
            <a:xfrm>
              <a:off x="2304256" y="1268759"/>
              <a:ext cx="1538288" cy="1622425"/>
              <a:chOff x="969" y="960"/>
              <a:chExt cx="969" cy="1022"/>
            </a:xfrm>
            <a:grpFill/>
          </p:grpSpPr>
          <p:sp>
            <p:nvSpPr>
              <p:cNvPr id="307"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08"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09"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0"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1"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2"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3"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4"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5"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6"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7"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8"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19"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0"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1"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2"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3"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4"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5"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6"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7"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8"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29"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30"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31"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32"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33"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34"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35"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163"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64"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65"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66"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67"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68"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69"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0"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1"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2"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3"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4"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5"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6"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7"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8"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79"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80"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81"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82"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83"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84"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85"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86"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187" name="Group 337"/>
            <p:cNvGrpSpPr>
              <a:grpSpLocks noChangeAspect="1"/>
            </p:cNvGrpSpPr>
            <p:nvPr/>
          </p:nvGrpSpPr>
          <p:grpSpPr bwMode="gray">
            <a:xfrm>
              <a:off x="3455193" y="3327747"/>
              <a:ext cx="28575" cy="44450"/>
              <a:chOff x="1694" y="2257"/>
              <a:chExt cx="18" cy="28"/>
            </a:xfrm>
            <a:grpFill/>
          </p:grpSpPr>
          <p:sp>
            <p:nvSpPr>
              <p:cNvPr id="305"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06"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188"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89"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0"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1"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2"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3"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4"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5"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6"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7"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8"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199"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200" name="Group 362"/>
            <p:cNvGrpSpPr/>
            <p:nvPr/>
          </p:nvGrpSpPr>
          <p:grpSpPr bwMode="gray">
            <a:xfrm>
              <a:off x="4580731" y="1911697"/>
              <a:ext cx="879476" cy="1109663"/>
              <a:chOff x="4580731" y="1911697"/>
              <a:chExt cx="879476" cy="1109663"/>
            </a:xfrm>
            <a:grpFill/>
          </p:grpSpPr>
          <p:sp>
            <p:nvSpPr>
              <p:cNvPr id="256"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57"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58"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259" name="Group 178"/>
              <p:cNvGrpSpPr>
                <a:grpSpLocks noChangeAspect="1"/>
              </p:cNvGrpSpPr>
              <p:nvPr/>
            </p:nvGrpSpPr>
            <p:grpSpPr bwMode="gray">
              <a:xfrm>
                <a:off x="4876006" y="2765772"/>
                <a:ext cx="204788" cy="242888"/>
                <a:chOff x="2589" y="1903"/>
                <a:chExt cx="129" cy="153"/>
              </a:xfrm>
              <a:grpFill/>
            </p:grpSpPr>
            <p:sp>
              <p:nvSpPr>
                <p:cNvPr id="302"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03"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04"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260"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61"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62"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63"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64"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65"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66"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267" name="Group 189"/>
              <p:cNvGrpSpPr>
                <a:grpSpLocks noChangeAspect="1"/>
              </p:cNvGrpSpPr>
              <p:nvPr/>
            </p:nvGrpSpPr>
            <p:grpSpPr bwMode="gray">
              <a:xfrm>
                <a:off x="4679156" y="2659410"/>
                <a:ext cx="247650" cy="244475"/>
                <a:chOff x="2465" y="1836"/>
                <a:chExt cx="156" cy="154"/>
              </a:xfrm>
              <a:grpFill/>
            </p:grpSpPr>
            <p:sp>
              <p:nvSpPr>
                <p:cNvPr id="300"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301"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grpSp>
            <p:nvGrpSpPr>
              <p:cNvPr id="268" name="Group 192"/>
              <p:cNvGrpSpPr>
                <a:grpSpLocks noChangeAspect="1"/>
              </p:cNvGrpSpPr>
              <p:nvPr/>
            </p:nvGrpSpPr>
            <p:grpSpPr bwMode="gray">
              <a:xfrm>
                <a:off x="4620419" y="2430810"/>
                <a:ext cx="171450" cy="258763"/>
                <a:chOff x="2428" y="1692"/>
                <a:chExt cx="108" cy="163"/>
              </a:xfrm>
              <a:grpFill/>
            </p:grpSpPr>
            <p:sp>
              <p:nvSpPr>
                <p:cNvPr id="298"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99"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269"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70"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71"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72"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273" name="Group 199"/>
              <p:cNvGrpSpPr>
                <a:grpSpLocks noChangeAspect="1"/>
              </p:cNvGrpSpPr>
              <p:nvPr/>
            </p:nvGrpSpPr>
            <p:grpSpPr bwMode="gray">
              <a:xfrm>
                <a:off x="5033169" y="2808635"/>
                <a:ext cx="68263" cy="68263"/>
                <a:chOff x="2688" y="1930"/>
                <a:chExt cx="43" cy="43"/>
              </a:xfrm>
              <a:grpFill/>
            </p:grpSpPr>
            <p:sp>
              <p:nvSpPr>
                <p:cNvPr id="296"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97"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274"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75"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76"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77"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78"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79"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0"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1"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2"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3"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4"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5"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6"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7"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8"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89"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90"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91"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92"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293" name="Group 359"/>
              <p:cNvGrpSpPr/>
              <p:nvPr/>
            </p:nvGrpSpPr>
            <p:grpSpPr bwMode="gray">
              <a:xfrm>
                <a:off x="5080794" y="2788583"/>
                <a:ext cx="75600" cy="108000"/>
                <a:chOff x="4160739" y="2986112"/>
                <a:chExt cx="187325" cy="233362"/>
              </a:xfrm>
              <a:grpFill/>
            </p:grpSpPr>
            <p:sp>
              <p:nvSpPr>
                <p:cNvPr id="294"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95"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grpSp>
        <p:grpSp>
          <p:nvGrpSpPr>
            <p:cNvPr id="201" name="Group 368"/>
            <p:cNvGrpSpPr/>
            <p:nvPr/>
          </p:nvGrpSpPr>
          <p:grpSpPr bwMode="gray">
            <a:xfrm>
              <a:off x="4455318" y="2994372"/>
              <a:ext cx="1196974" cy="1339850"/>
              <a:chOff x="4455318" y="2994372"/>
              <a:chExt cx="1196974" cy="1339850"/>
            </a:xfrm>
            <a:grpFill/>
          </p:grpSpPr>
          <p:sp>
            <p:nvSpPr>
              <p:cNvPr id="202" name="Freeform 11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03" name="Freeform 11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204" name="Group 367"/>
              <p:cNvGrpSpPr/>
              <p:nvPr/>
            </p:nvGrpSpPr>
            <p:grpSpPr bwMode="gray">
              <a:xfrm>
                <a:off x="4455318" y="2994372"/>
                <a:ext cx="1196974" cy="1339850"/>
                <a:chOff x="4455318" y="2994372"/>
                <a:chExt cx="1196974" cy="1339850"/>
              </a:xfrm>
              <a:grpFill/>
            </p:grpSpPr>
            <p:sp>
              <p:nvSpPr>
                <p:cNvPr id="205" name="Freeform 11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06" name="Freeform 11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07" name="Freeform 11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08" name="Freeform 11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09" name="Freeform 12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0" name="Freeform 12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1" name="Freeform 12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2" name="Freeform 12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3" name="Freeform 12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4" name="Freeform 12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5" name="Freeform 12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6" name="Freeform 12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7" name="Freeform 12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8" name="Freeform 12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19"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20" name="Freeform 13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21" name="Freeform 13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22" name="Freeform 13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23" name="Freeform 13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224" name="Group 25"/>
                <p:cNvGrpSpPr>
                  <a:grpSpLocks noChangeAspect="1"/>
                </p:cNvGrpSpPr>
                <p:nvPr/>
              </p:nvGrpSpPr>
              <p:grpSpPr bwMode="gray">
                <a:xfrm>
                  <a:off x="4961730" y="3769072"/>
                  <a:ext cx="219075" cy="239713"/>
                  <a:chOff x="2643" y="2535"/>
                  <a:chExt cx="138" cy="151"/>
                </a:xfrm>
                <a:grpFill/>
              </p:grpSpPr>
              <p:sp>
                <p:nvSpPr>
                  <p:cNvPr id="254"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55"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sp>
              <p:nvSpPr>
                <p:cNvPr id="225"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26"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27"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28"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29"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0"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1"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2"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3"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4"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5"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6"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7"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8"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39"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0"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1"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2"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3"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4"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5"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6"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7"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8"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49"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sp>
              <p:nvSpPr>
                <p:cNvPr id="250"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sz="3599"/>
                </a:p>
              </p:txBody>
            </p:sp>
            <p:grpSp>
              <p:nvGrpSpPr>
                <p:cNvPr id="251" name="Group 364"/>
                <p:cNvGrpSpPr>
                  <a:grpSpLocks noChangeAspect="1"/>
                </p:cNvGrpSpPr>
                <p:nvPr/>
              </p:nvGrpSpPr>
              <p:grpSpPr bwMode="gray">
                <a:xfrm>
                  <a:off x="5141117" y="3280172"/>
                  <a:ext cx="289379" cy="349200"/>
                  <a:chOff x="3548063" y="12700"/>
                  <a:chExt cx="5667375" cy="6838950"/>
                </a:xfrm>
                <a:grpFill/>
              </p:grpSpPr>
              <p:sp>
                <p:nvSpPr>
                  <p:cNvPr id="252" name="Freeform 6"/>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p>
                    <a:endParaRPr lang="en-GB" sz="3599"/>
                  </a:p>
                </p:txBody>
              </p:sp>
              <p:sp>
                <p:nvSpPr>
                  <p:cNvPr id="253" name="Freeform 9"/>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p>
                    <a:endParaRPr lang="en-GB" sz="3599"/>
                  </a:p>
                </p:txBody>
              </p:sp>
            </p:grpSp>
          </p:grpSp>
        </p:grpSp>
      </p:grpSp>
      <p:sp>
        <p:nvSpPr>
          <p:cNvPr id="449" name="TextBox 448"/>
          <p:cNvSpPr txBox="1"/>
          <p:nvPr/>
        </p:nvSpPr>
        <p:spPr>
          <a:xfrm>
            <a:off x="501800" y="5913817"/>
            <a:ext cx="9772091" cy="430887"/>
          </a:xfrm>
          <a:prstGeom prst="rect">
            <a:avLst/>
          </a:prstGeom>
          <a:noFill/>
        </p:spPr>
        <p:txBody>
          <a:bodyPr wrap="square" lIns="0" tIns="0" rIns="0" bIns="0" rtlCol="0">
            <a:spAutoFit/>
          </a:bodyPr>
          <a:lstStyle/>
          <a:p>
            <a:pPr>
              <a:spcBef>
                <a:spcPct val="0"/>
              </a:spcBef>
            </a:pPr>
            <a:r>
              <a:rPr lang="pl-PL" sz="2800">
                <a:latin typeface="Open Sans Extrabold" panose="020B0906030804020204" pitchFamily="34" charset="0"/>
                <a:ea typeface="Open Sans Extrabold" panose="020B0906030804020204" pitchFamily="34" charset="0"/>
                <a:cs typeface="Open Sans Extrabold" panose="020B0906030804020204" pitchFamily="34" charset="0"/>
              </a:rPr>
              <a:t>HICRON CUSTOMERS</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450" name="Łącznik prosty 449">
            <a:extLst>
              <a:ext uri="{FF2B5EF4-FFF2-40B4-BE49-F238E27FC236}">
                <a16:creationId xmlns:a16="http://schemas.microsoft.com/office/drawing/2014/main" id="{EC8E646D-198A-488E-9EE0-EAE0899E85A5}"/>
              </a:ext>
            </a:extLst>
          </p:cNvPr>
          <p:cNvCxnSpPr>
            <a:cxnSpLocks/>
          </p:cNvCxnSpPr>
          <p:nvPr/>
        </p:nvCxnSpPr>
        <p:spPr>
          <a:xfrm>
            <a:off x="516607" y="6357455"/>
            <a:ext cx="2035814"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451" name="Grafika 450" descr="Znacznik z wypełnieniem pełnym">
            <a:extLst>
              <a:ext uri="{FF2B5EF4-FFF2-40B4-BE49-F238E27FC236}">
                <a16:creationId xmlns:a16="http://schemas.microsoft.com/office/drawing/2014/main" id="{B2C41721-1269-4589-92DF-7DFD9D4000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6588" y="2374596"/>
            <a:ext cx="183767" cy="183767"/>
          </a:xfrm>
          <a:prstGeom prst="rect">
            <a:avLst/>
          </a:prstGeom>
        </p:spPr>
      </p:pic>
      <p:pic>
        <p:nvPicPr>
          <p:cNvPr id="456" name="Grafika 455" descr="Znacznik z wypełnieniem pełnym">
            <a:extLst>
              <a:ext uri="{FF2B5EF4-FFF2-40B4-BE49-F238E27FC236}">
                <a16:creationId xmlns:a16="http://schemas.microsoft.com/office/drawing/2014/main" id="{7AC306AB-86E9-4651-82C3-64AA237E3D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8290" y="3149997"/>
            <a:ext cx="322571" cy="322571"/>
          </a:xfrm>
          <a:prstGeom prst="rect">
            <a:avLst/>
          </a:prstGeom>
        </p:spPr>
      </p:pic>
      <p:pic>
        <p:nvPicPr>
          <p:cNvPr id="460" name="Grafika 459" descr="Znacznik z wypełnieniem pełnym">
            <a:extLst>
              <a:ext uri="{FF2B5EF4-FFF2-40B4-BE49-F238E27FC236}">
                <a16:creationId xmlns:a16="http://schemas.microsoft.com/office/drawing/2014/main" id="{22CB2794-2207-4EB0-85E7-8D2D432D02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4470" y="1838422"/>
            <a:ext cx="183767" cy="183767"/>
          </a:xfrm>
          <a:prstGeom prst="rect">
            <a:avLst/>
          </a:prstGeom>
        </p:spPr>
      </p:pic>
      <p:pic>
        <p:nvPicPr>
          <p:cNvPr id="462" name="Grafika 461" descr="Znacznik z wypełnieniem pełnym">
            <a:extLst>
              <a:ext uri="{FF2B5EF4-FFF2-40B4-BE49-F238E27FC236}">
                <a16:creationId xmlns:a16="http://schemas.microsoft.com/office/drawing/2014/main" id="{14E3078C-F325-46D4-BCE1-4A5518808F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4315" y="2680138"/>
            <a:ext cx="183767" cy="183767"/>
          </a:xfrm>
          <a:prstGeom prst="rect">
            <a:avLst/>
          </a:prstGeom>
        </p:spPr>
      </p:pic>
      <p:pic>
        <p:nvPicPr>
          <p:cNvPr id="464" name="Grafika 463" descr="Znacznik z wypełnieniem pełnym">
            <a:extLst>
              <a:ext uri="{FF2B5EF4-FFF2-40B4-BE49-F238E27FC236}">
                <a16:creationId xmlns:a16="http://schemas.microsoft.com/office/drawing/2014/main" id="{80DADCD8-B877-4D21-9538-3497C6A3A4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80933" y="3002258"/>
            <a:ext cx="149099" cy="149099"/>
          </a:xfrm>
          <a:prstGeom prst="rect">
            <a:avLst/>
          </a:prstGeom>
        </p:spPr>
      </p:pic>
      <p:pic>
        <p:nvPicPr>
          <p:cNvPr id="471" name="Grafika 470" descr="Znacznik z wypełnieniem pełnym">
            <a:extLst>
              <a:ext uri="{FF2B5EF4-FFF2-40B4-BE49-F238E27FC236}">
                <a16:creationId xmlns:a16="http://schemas.microsoft.com/office/drawing/2014/main" id="{101B3773-CFB2-4A7B-BB7F-D0667399FE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2194" y="2549724"/>
            <a:ext cx="86745" cy="86745"/>
          </a:xfrm>
          <a:prstGeom prst="rect">
            <a:avLst/>
          </a:prstGeom>
        </p:spPr>
      </p:pic>
      <p:sp>
        <p:nvSpPr>
          <p:cNvPr id="5" name="Dowolny kształt: kształt 4">
            <a:extLst>
              <a:ext uri="{FF2B5EF4-FFF2-40B4-BE49-F238E27FC236}">
                <a16:creationId xmlns:a16="http://schemas.microsoft.com/office/drawing/2014/main" id="{6F01C1EC-4E15-45FB-89E5-85A5AEA11607}"/>
              </a:ext>
            </a:extLst>
          </p:cNvPr>
          <p:cNvSpPr/>
          <p:nvPr/>
        </p:nvSpPr>
        <p:spPr>
          <a:xfrm>
            <a:off x="6494073" y="2571276"/>
            <a:ext cx="2768369" cy="850610"/>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8" name="Symbol zastępczy numeru slajdu 2">
            <a:extLst>
              <a:ext uri="{FF2B5EF4-FFF2-40B4-BE49-F238E27FC236}">
                <a16:creationId xmlns:a16="http://schemas.microsoft.com/office/drawing/2014/main" id="{8246C23F-8FB5-4ADC-AFD7-2AF90E7EE77B}"/>
              </a:ext>
            </a:extLst>
          </p:cNvPr>
          <p:cNvSpPr txBox="1">
            <a:spLocks/>
          </p:cNvSpPr>
          <p:nvPr/>
        </p:nvSpPr>
        <p:spPr>
          <a:xfrm>
            <a:off x="4694672" y="6356349"/>
            <a:ext cx="2743200" cy="365125"/>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72BFF00-C457-4457-AF70-ADDE93EAFA09}" type="slidenum">
              <a:rPr lang="pl-PL" sz="1200" b="1">
                <a:solidFill>
                  <a:srgbClr val="999999"/>
                </a:solidFill>
                <a:latin typeface="Open Sans" panose="020B0606030504020204" pitchFamily="34" charset="0"/>
                <a:ea typeface="Open Sans" panose="020B0606030504020204" pitchFamily="34" charset="0"/>
                <a:cs typeface="Open Sans" panose="020B0606030504020204" pitchFamily="34" charset="0"/>
              </a:rPr>
              <a:pPr algn="ctr"/>
              <a:t>10</a:t>
            </a:fld>
            <a:endParaRPr lang="pl-PL" sz="1200" b="1">
              <a:solidFill>
                <a:srgbClr val="99999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9" name="Dowolny kształt: kształt 478">
            <a:extLst>
              <a:ext uri="{FF2B5EF4-FFF2-40B4-BE49-F238E27FC236}">
                <a16:creationId xmlns:a16="http://schemas.microsoft.com/office/drawing/2014/main" id="{77D6E85B-CE6E-4EDF-9891-61DE74A28652}"/>
              </a:ext>
            </a:extLst>
          </p:cNvPr>
          <p:cNvSpPr/>
          <p:nvPr/>
        </p:nvSpPr>
        <p:spPr>
          <a:xfrm>
            <a:off x="6496707" y="2573354"/>
            <a:ext cx="3586233" cy="697568"/>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5" name="Grafika 454" descr="Znacznik z wypełnieniem pełnym">
            <a:extLst>
              <a:ext uri="{FF2B5EF4-FFF2-40B4-BE49-F238E27FC236}">
                <a16:creationId xmlns:a16="http://schemas.microsoft.com/office/drawing/2014/main" id="{107B7471-6A4C-4E3F-8982-78EE9FFC4D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7870" y="3113588"/>
            <a:ext cx="192677" cy="192677"/>
          </a:xfrm>
          <a:prstGeom prst="rect">
            <a:avLst/>
          </a:prstGeom>
        </p:spPr>
      </p:pic>
      <p:sp>
        <p:nvSpPr>
          <p:cNvPr id="480" name="Dowolny kształt: kształt 479">
            <a:extLst>
              <a:ext uri="{FF2B5EF4-FFF2-40B4-BE49-F238E27FC236}">
                <a16:creationId xmlns:a16="http://schemas.microsoft.com/office/drawing/2014/main" id="{ACE36E36-6C1E-44B8-B8EF-9E42D743E1C2}"/>
              </a:ext>
            </a:extLst>
          </p:cNvPr>
          <p:cNvSpPr/>
          <p:nvPr/>
        </p:nvSpPr>
        <p:spPr>
          <a:xfrm>
            <a:off x="6496707" y="2572612"/>
            <a:ext cx="2661623" cy="1382725"/>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4" name="Grafika 453" descr="Znacznik z wypełnieniem pełnym">
            <a:extLst>
              <a:ext uri="{FF2B5EF4-FFF2-40B4-BE49-F238E27FC236}">
                <a16:creationId xmlns:a16="http://schemas.microsoft.com/office/drawing/2014/main" id="{10B82A44-D8FF-496F-96F3-CC53C2A4E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54361" y="3818644"/>
            <a:ext cx="194030" cy="194030"/>
          </a:xfrm>
          <a:prstGeom prst="rect">
            <a:avLst/>
          </a:prstGeom>
        </p:spPr>
      </p:pic>
      <p:sp>
        <p:nvSpPr>
          <p:cNvPr id="481" name="Dowolny kształt: kształt 480">
            <a:extLst>
              <a:ext uri="{FF2B5EF4-FFF2-40B4-BE49-F238E27FC236}">
                <a16:creationId xmlns:a16="http://schemas.microsoft.com/office/drawing/2014/main" id="{6C86DAEE-5645-4884-9C33-61B71D1A8B0B}"/>
              </a:ext>
            </a:extLst>
          </p:cNvPr>
          <p:cNvSpPr/>
          <p:nvPr/>
        </p:nvSpPr>
        <p:spPr>
          <a:xfrm>
            <a:off x="6495405" y="2572418"/>
            <a:ext cx="2734973" cy="1784877"/>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2" name="Grafika 451" descr="Znacznik z wypełnieniem pełnym">
            <a:extLst>
              <a:ext uri="{FF2B5EF4-FFF2-40B4-BE49-F238E27FC236}">
                <a16:creationId xmlns:a16="http://schemas.microsoft.com/office/drawing/2014/main" id="{4178A762-9835-4C6F-BCAC-F6F0519919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4398" y="4221258"/>
            <a:ext cx="191939" cy="191939"/>
          </a:xfrm>
          <a:prstGeom prst="rect">
            <a:avLst/>
          </a:prstGeom>
        </p:spPr>
      </p:pic>
      <p:sp>
        <p:nvSpPr>
          <p:cNvPr id="482" name="Dowolny kształt: kształt 481">
            <a:extLst>
              <a:ext uri="{FF2B5EF4-FFF2-40B4-BE49-F238E27FC236}">
                <a16:creationId xmlns:a16="http://schemas.microsoft.com/office/drawing/2014/main" id="{0A6C42B0-7EC7-4592-ADE3-68277FF44EE1}"/>
              </a:ext>
            </a:extLst>
          </p:cNvPr>
          <p:cNvSpPr/>
          <p:nvPr/>
        </p:nvSpPr>
        <p:spPr>
          <a:xfrm>
            <a:off x="6495405" y="2572418"/>
            <a:ext cx="3793166" cy="2684345"/>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3" name="Grafika 452" descr="Znacznik z wypełnieniem pełnym">
            <a:extLst>
              <a:ext uri="{FF2B5EF4-FFF2-40B4-BE49-F238E27FC236}">
                <a16:creationId xmlns:a16="http://schemas.microsoft.com/office/drawing/2014/main" id="{50C70A29-65C9-4F2F-B9B7-BEC984E599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1983" y="5091490"/>
            <a:ext cx="266372" cy="266372"/>
          </a:xfrm>
          <a:prstGeom prst="rect">
            <a:avLst/>
          </a:prstGeom>
        </p:spPr>
      </p:pic>
      <p:sp>
        <p:nvSpPr>
          <p:cNvPr id="484" name="Dowolny kształt: kształt 483">
            <a:extLst>
              <a:ext uri="{FF2B5EF4-FFF2-40B4-BE49-F238E27FC236}">
                <a16:creationId xmlns:a16="http://schemas.microsoft.com/office/drawing/2014/main" id="{73683073-9D09-4C9F-975A-9A35766B817F}"/>
              </a:ext>
            </a:extLst>
          </p:cNvPr>
          <p:cNvSpPr/>
          <p:nvPr/>
        </p:nvSpPr>
        <p:spPr>
          <a:xfrm rot="977516">
            <a:off x="6096493" y="2634850"/>
            <a:ext cx="920749" cy="2812008"/>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74" name="Grafika 473" descr="Znacznik z wypełnieniem pełnym">
            <a:extLst>
              <a:ext uri="{FF2B5EF4-FFF2-40B4-BE49-F238E27FC236}">
                <a16:creationId xmlns:a16="http://schemas.microsoft.com/office/drawing/2014/main" id="{1B74C7E4-695F-4472-843F-28BF044275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8540" y="5325720"/>
            <a:ext cx="322571" cy="322571"/>
          </a:xfrm>
          <a:prstGeom prst="rect">
            <a:avLst/>
          </a:prstGeom>
        </p:spPr>
      </p:pic>
      <p:sp>
        <p:nvSpPr>
          <p:cNvPr id="485" name="Dowolny kształt: kształt 484">
            <a:extLst>
              <a:ext uri="{FF2B5EF4-FFF2-40B4-BE49-F238E27FC236}">
                <a16:creationId xmlns:a16="http://schemas.microsoft.com/office/drawing/2014/main" id="{99C0386B-2624-45EB-B025-40166299172F}"/>
              </a:ext>
            </a:extLst>
          </p:cNvPr>
          <p:cNvSpPr/>
          <p:nvPr/>
        </p:nvSpPr>
        <p:spPr>
          <a:xfrm rot="575305">
            <a:off x="6444658" y="2678929"/>
            <a:ext cx="1250950" cy="913309"/>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8" name="Grafika 457" descr="Znacznik z wypełnieniem pełnym">
            <a:extLst>
              <a:ext uri="{FF2B5EF4-FFF2-40B4-BE49-F238E27FC236}">
                <a16:creationId xmlns:a16="http://schemas.microsoft.com/office/drawing/2014/main" id="{8ED01667-ADC0-4249-A255-AF28ED4A3B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984" y="3585986"/>
            <a:ext cx="180414" cy="180414"/>
          </a:xfrm>
          <a:prstGeom prst="rect">
            <a:avLst/>
          </a:prstGeom>
        </p:spPr>
      </p:pic>
      <p:sp>
        <p:nvSpPr>
          <p:cNvPr id="486" name="Dowolny kształt: kształt 485">
            <a:extLst>
              <a:ext uri="{FF2B5EF4-FFF2-40B4-BE49-F238E27FC236}">
                <a16:creationId xmlns:a16="http://schemas.microsoft.com/office/drawing/2014/main" id="{BA034670-BEA3-47DF-8545-7F850E4962F5}"/>
              </a:ext>
            </a:extLst>
          </p:cNvPr>
          <p:cNvSpPr/>
          <p:nvPr/>
        </p:nvSpPr>
        <p:spPr>
          <a:xfrm rot="575305">
            <a:off x="6429224" y="2644518"/>
            <a:ext cx="928341" cy="1044605"/>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7" name="Grafika 456" descr="Znacznik z wypełnieniem pełnym">
            <a:extLst>
              <a:ext uri="{FF2B5EF4-FFF2-40B4-BE49-F238E27FC236}">
                <a16:creationId xmlns:a16="http://schemas.microsoft.com/office/drawing/2014/main" id="{2CF27906-2419-4B57-98E6-3646A0CA15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5624" y="3506616"/>
            <a:ext cx="322571" cy="322571"/>
          </a:xfrm>
          <a:prstGeom prst="rect">
            <a:avLst/>
          </a:prstGeom>
        </p:spPr>
      </p:pic>
      <p:sp>
        <p:nvSpPr>
          <p:cNvPr id="487" name="Dowolny kształt: kształt 486">
            <a:extLst>
              <a:ext uri="{FF2B5EF4-FFF2-40B4-BE49-F238E27FC236}">
                <a16:creationId xmlns:a16="http://schemas.microsoft.com/office/drawing/2014/main" id="{53FF6C83-560F-4210-9563-A3FBC9A64838}"/>
              </a:ext>
            </a:extLst>
          </p:cNvPr>
          <p:cNvSpPr/>
          <p:nvPr/>
        </p:nvSpPr>
        <p:spPr>
          <a:xfrm rot="1522717" flipH="1">
            <a:off x="2376214" y="1621014"/>
            <a:ext cx="3970402" cy="1485678"/>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Grafika 3" descr="Znacznik z wypełnieniem pełnym">
            <a:extLst>
              <a:ext uri="{FF2B5EF4-FFF2-40B4-BE49-F238E27FC236}">
                <a16:creationId xmlns:a16="http://schemas.microsoft.com/office/drawing/2014/main" id="{0AC9FAA8-2943-4F1C-9E7E-368F1E99BA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3642" y="1915215"/>
            <a:ext cx="367450" cy="367450"/>
          </a:xfrm>
          <a:prstGeom prst="rect">
            <a:avLst/>
          </a:prstGeom>
        </p:spPr>
      </p:pic>
      <p:sp>
        <p:nvSpPr>
          <p:cNvPr id="488" name="Dowolny kształt: kształt 487">
            <a:extLst>
              <a:ext uri="{FF2B5EF4-FFF2-40B4-BE49-F238E27FC236}">
                <a16:creationId xmlns:a16="http://schemas.microsoft.com/office/drawing/2014/main" id="{D22831E4-C741-41D6-92D5-FA36B9E1CC4D}"/>
              </a:ext>
            </a:extLst>
          </p:cNvPr>
          <p:cNvSpPr/>
          <p:nvPr/>
        </p:nvSpPr>
        <p:spPr>
          <a:xfrm rot="575305" flipH="1">
            <a:off x="5773732" y="2506932"/>
            <a:ext cx="676483" cy="689072"/>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63" name="Grafika 462" descr="Znacznik z wypełnieniem pełnym">
            <a:extLst>
              <a:ext uri="{FF2B5EF4-FFF2-40B4-BE49-F238E27FC236}">
                <a16:creationId xmlns:a16="http://schemas.microsoft.com/office/drawing/2014/main" id="{D6252504-A3E2-410C-A2F3-3B46BBADDA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6689" y="2990804"/>
            <a:ext cx="183767" cy="183767"/>
          </a:xfrm>
          <a:prstGeom prst="rect">
            <a:avLst/>
          </a:prstGeom>
        </p:spPr>
      </p:pic>
      <p:pic>
        <p:nvPicPr>
          <p:cNvPr id="468" name="Grafika 467" descr="Znacznik z wypełnieniem pełnym">
            <a:extLst>
              <a:ext uri="{FF2B5EF4-FFF2-40B4-BE49-F238E27FC236}">
                <a16:creationId xmlns:a16="http://schemas.microsoft.com/office/drawing/2014/main" id="{00941FDD-0ADE-4258-92CA-FD0E729F4F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7238" y="2563152"/>
            <a:ext cx="149099" cy="149099"/>
          </a:xfrm>
          <a:prstGeom prst="rect">
            <a:avLst/>
          </a:prstGeom>
        </p:spPr>
      </p:pic>
      <p:sp>
        <p:nvSpPr>
          <p:cNvPr id="489" name="Dowolny kształt: kształt 488">
            <a:extLst>
              <a:ext uri="{FF2B5EF4-FFF2-40B4-BE49-F238E27FC236}">
                <a16:creationId xmlns:a16="http://schemas.microsoft.com/office/drawing/2014/main" id="{BBD8B6B0-A0AD-4881-99E5-1C465DA21E1E}"/>
              </a:ext>
            </a:extLst>
          </p:cNvPr>
          <p:cNvSpPr/>
          <p:nvPr/>
        </p:nvSpPr>
        <p:spPr>
          <a:xfrm rot="1664498" flipH="1">
            <a:off x="5819599" y="2381454"/>
            <a:ext cx="618121" cy="310185"/>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0" name="Dowolny kształt: kształt 489">
            <a:extLst>
              <a:ext uri="{FF2B5EF4-FFF2-40B4-BE49-F238E27FC236}">
                <a16:creationId xmlns:a16="http://schemas.microsoft.com/office/drawing/2014/main" id="{845B97F5-752A-4376-9991-3778D6F03EE7}"/>
              </a:ext>
            </a:extLst>
          </p:cNvPr>
          <p:cNvSpPr/>
          <p:nvPr/>
        </p:nvSpPr>
        <p:spPr>
          <a:xfrm rot="1664498" flipH="1" flipV="1">
            <a:off x="6033762" y="2098077"/>
            <a:ext cx="568533" cy="347621"/>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1" name="Dowolny kształt: kształt 490">
            <a:extLst>
              <a:ext uri="{FF2B5EF4-FFF2-40B4-BE49-F238E27FC236}">
                <a16:creationId xmlns:a16="http://schemas.microsoft.com/office/drawing/2014/main" id="{1454EC5F-386C-46C3-876C-626BFA461553}"/>
              </a:ext>
            </a:extLst>
          </p:cNvPr>
          <p:cNvSpPr/>
          <p:nvPr/>
        </p:nvSpPr>
        <p:spPr>
          <a:xfrm rot="1664498" flipH="1">
            <a:off x="6039990" y="2439225"/>
            <a:ext cx="375390" cy="287726"/>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61" name="Grafika 460" descr="Znacznik z wypełnieniem pełnym">
            <a:extLst>
              <a:ext uri="{FF2B5EF4-FFF2-40B4-BE49-F238E27FC236}">
                <a16:creationId xmlns:a16="http://schemas.microsoft.com/office/drawing/2014/main" id="{0B151E63-F8F5-4BCE-AF0E-9F50A4C796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9234" y="2461311"/>
            <a:ext cx="183767" cy="183767"/>
          </a:xfrm>
          <a:prstGeom prst="rect">
            <a:avLst/>
          </a:prstGeom>
        </p:spPr>
      </p:pic>
      <p:sp>
        <p:nvSpPr>
          <p:cNvPr id="492" name="Dowolny kształt: kształt 491">
            <a:extLst>
              <a:ext uri="{FF2B5EF4-FFF2-40B4-BE49-F238E27FC236}">
                <a16:creationId xmlns:a16="http://schemas.microsoft.com/office/drawing/2014/main" id="{5F18D129-8B21-4FCE-A461-81615724204E}"/>
              </a:ext>
            </a:extLst>
          </p:cNvPr>
          <p:cNvSpPr/>
          <p:nvPr/>
        </p:nvSpPr>
        <p:spPr>
          <a:xfrm rot="1664498" flipH="1" flipV="1">
            <a:off x="6360911" y="2612282"/>
            <a:ext cx="307983" cy="463022"/>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3" name="Dowolny kształt: kształt 492">
            <a:extLst>
              <a:ext uri="{FF2B5EF4-FFF2-40B4-BE49-F238E27FC236}">
                <a16:creationId xmlns:a16="http://schemas.microsoft.com/office/drawing/2014/main" id="{691050CA-E674-414E-BCC3-EF4E80738B89}"/>
              </a:ext>
            </a:extLst>
          </p:cNvPr>
          <p:cNvSpPr/>
          <p:nvPr/>
        </p:nvSpPr>
        <p:spPr>
          <a:xfrm rot="3167019" flipH="1" flipV="1">
            <a:off x="6275300" y="2538188"/>
            <a:ext cx="175964" cy="404542"/>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66" name="Grafika 465" descr="Znacznik z wypełnieniem pełnym">
            <a:extLst>
              <a:ext uri="{FF2B5EF4-FFF2-40B4-BE49-F238E27FC236}">
                <a16:creationId xmlns:a16="http://schemas.microsoft.com/office/drawing/2014/main" id="{957DF3ED-970C-4EF3-B0F4-D0D385BC03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2990" y="2636954"/>
            <a:ext cx="149099" cy="149099"/>
          </a:xfrm>
          <a:prstGeom prst="rect">
            <a:avLst/>
          </a:prstGeom>
        </p:spPr>
      </p:pic>
      <p:pic>
        <p:nvPicPr>
          <p:cNvPr id="467" name="Grafika 466" descr="Znacznik z wypełnieniem pełnym">
            <a:extLst>
              <a:ext uri="{FF2B5EF4-FFF2-40B4-BE49-F238E27FC236}">
                <a16:creationId xmlns:a16="http://schemas.microsoft.com/office/drawing/2014/main" id="{652C03B0-5EAD-4273-B171-764A441D9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0755" y="2538769"/>
            <a:ext cx="149099" cy="149099"/>
          </a:xfrm>
          <a:prstGeom prst="rect">
            <a:avLst/>
          </a:prstGeom>
        </p:spPr>
      </p:pic>
      <p:pic>
        <p:nvPicPr>
          <p:cNvPr id="465" name="Grafika 464" descr="Znacznik z wypełnieniem pełnym">
            <a:extLst>
              <a:ext uri="{FF2B5EF4-FFF2-40B4-BE49-F238E27FC236}">
                <a16:creationId xmlns:a16="http://schemas.microsoft.com/office/drawing/2014/main" id="{DC0C0A9D-53B4-4743-A4A7-78EF636B54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9602" y="2837543"/>
            <a:ext cx="170028" cy="170028"/>
          </a:xfrm>
          <a:prstGeom prst="rect">
            <a:avLst/>
          </a:prstGeom>
        </p:spPr>
      </p:pic>
      <p:pic>
        <p:nvPicPr>
          <p:cNvPr id="470" name="Grafika 469" descr="Znacznik z wypełnieniem pełnym">
            <a:extLst>
              <a:ext uri="{FF2B5EF4-FFF2-40B4-BE49-F238E27FC236}">
                <a16:creationId xmlns:a16="http://schemas.microsoft.com/office/drawing/2014/main" id="{CB2166C9-C366-42D9-9A60-C50634969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0604" y="2671163"/>
            <a:ext cx="149099" cy="149099"/>
          </a:xfrm>
          <a:prstGeom prst="rect">
            <a:avLst/>
          </a:prstGeom>
        </p:spPr>
      </p:pic>
      <p:sp>
        <p:nvSpPr>
          <p:cNvPr id="495" name="Dowolny kształt: kształt 494">
            <a:extLst>
              <a:ext uri="{FF2B5EF4-FFF2-40B4-BE49-F238E27FC236}">
                <a16:creationId xmlns:a16="http://schemas.microsoft.com/office/drawing/2014/main" id="{3F025BF8-6137-41C9-AD97-2E547E45BF33}"/>
              </a:ext>
            </a:extLst>
          </p:cNvPr>
          <p:cNvSpPr/>
          <p:nvPr/>
        </p:nvSpPr>
        <p:spPr>
          <a:xfrm rot="19232419" flipV="1">
            <a:off x="6409715" y="2609218"/>
            <a:ext cx="191057" cy="293698"/>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69" name="Grafika 468" descr="Znacznik z wypełnieniem pełnym">
            <a:extLst>
              <a:ext uri="{FF2B5EF4-FFF2-40B4-BE49-F238E27FC236}">
                <a16:creationId xmlns:a16="http://schemas.microsoft.com/office/drawing/2014/main" id="{CEF21AC5-9720-4B92-B8E6-79FA3D99E7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4049" y="2823411"/>
            <a:ext cx="149099" cy="149099"/>
          </a:xfrm>
          <a:prstGeom prst="rect">
            <a:avLst/>
          </a:prstGeom>
        </p:spPr>
      </p:pic>
      <p:sp>
        <p:nvSpPr>
          <p:cNvPr id="494" name="Dowolny kształt: kształt 493">
            <a:extLst>
              <a:ext uri="{FF2B5EF4-FFF2-40B4-BE49-F238E27FC236}">
                <a16:creationId xmlns:a16="http://schemas.microsoft.com/office/drawing/2014/main" id="{72452791-E6AF-4D94-81A9-3AB47B69BB1E}"/>
              </a:ext>
            </a:extLst>
          </p:cNvPr>
          <p:cNvSpPr/>
          <p:nvPr/>
        </p:nvSpPr>
        <p:spPr>
          <a:xfrm rot="1664498" flipH="1">
            <a:off x="6048147" y="2455432"/>
            <a:ext cx="430935" cy="163252"/>
          </a:xfrm>
          <a:custGeom>
            <a:avLst/>
            <a:gdLst>
              <a:gd name="connsiteX0" fmla="*/ 0 w 7038975"/>
              <a:gd name="connsiteY0" fmla="*/ 0 h 1190625"/>
              <a:gd name="connsiteX1" fmla="*/ 4267200 w 7038975"/>
              <a:gd name="connsiteY1" fmla="*/ 304800 h 1190625"/>
              <a:gd name="connsiteX2" fmla="*/ 7038975 w 7038975"/>
              <a:gd name="connsiteY2" fmla="*/ 1190625 h 1190625"/>
            </a:gdLst>
            <a:ahLst/>
            <a:cxnLst>
              <a:cxn ang="0">
                <a:pos x="connsiteX0" y="connsiteY0"/>
              </a:cxn>
              <a:cxn ang="0">
                <a:pos x="connsiteX1" y="connsiteY1"/>
              </a:cxn>
              <a:cxn ang="0">
                <a:pos x="connsiteX2" y="connsiteY2"/>
              </a:cxn>
            </a:cxnLst>
            <a:rect l="l" t="t" r="r" b="b"/>
            <a:pathLst>
              <a:path w="7038975" h="1190625">
                <a:moveTo>
                  <a:pt x="0" y="0"/>
                </a:moveTo>
                <a:cubicBezTo>
                  <a:pt x="1547019" y="53181"/>
                  <a:pt x="3094038" y="106363"/>
                  <a:pt x="4267200" y="304800"/>
                </a:cubicBezTo>
                <a:cubicBezTo>
                  <a:pt x="5440362" y="503237"/>
                  <a:pt x="6592887" y="1046162"/>
                  <a:pt x="7038975" y="1190625"/>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73" name="Grafika 472" descr="Znacznik z wypełnieniem pełnym">
            <a:extLst>
              <a:ext uri="{FF2B5EF4-FFF2-40B4-BE49-F238E27FC236}">
                <a16:creationId xmlns:a16="http://schemas.microsoft.com/office/drawing/2014/main" id="{75934F61-D565-463F-AA06-5DE58DEF55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9157" y="2391977"/>
            <a:ext cx="247229" cy="247229"/>
          </a:xfrm>
          <a:prstGeom prst="rect">
            <a:avLst/>
          </a:prstGeom>
        </p:spPr>
      </p:pic>
      <p:pic>
        <p:nvPicPr>
          <p:cNvPr id="472" name="Grafika 471" descr="Znacznik z wypełnieniem pełnym">
            <a:extLst>
              <a:ext uri="{FF2B5EF4-FFF2-40B4-BE49-F238E27FC236}">
                <a16:creationId xmlns:a16="http://schemas.microsoft.com/office/drawing/2014/main" id="{9737467F-CF40-43EA-B354-6C3F8A8A1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4221" y="2456810"/>
            <a:ext cx="86745" cy="86745"/>
          </a:xfrm>
          <a:prstGeom prst="rect">
            <a:avLst/>
          </a:prstGeom>
        </p:spPr>
      </p:pic>
    </p:spTree>
    <p:extLst>
      <p:ext uri="{BB962C8B-B14F-4D97-AF65-F5344CB8AC3E}">
        <p14:creationId xmlns:p14="http://schemas.microsoft.com/office/powerpoint/2010/main" val="305968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randombar(horizontal)">
                                      <p:cBhvr>
                                        <p:cTn id="7"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275532" y="353757"/>
            <a:ext cx="11542750" cy="6587237"/>
          </a:xfrm>
          <a:prstGeom prst="rect">
            <a:avLst/>
          </a:prstGeom>
        </p:spPr>
      </p:pic>
      <p:sp>
        <p:nvSpPr>
          <p:cNvPr id="62" name="Prostokąt 61">
            <a:extLst>
              <a:ext uri="{FF2B5EF4-FFF2-40B4-BE49-F238E27FC236}">
                <a16:creationId xmlns:a16="http://schemas.microsoft.com/office/drawing/2014/main" id="{B46B61C8-C820-462A-BBD2-70C0D53D80AA}"/>
              </a:ext>
            </a:extLst>
          </p:cNvPr>
          <p:cNvSpPr/>
          <p:nvPr/>
        </p:nvSpPr>
        <p:spPr>
          <a:xfrm>
            <a:off x="4219575" y="838200"/>
            <a:ext cx="7581900" cy="481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1" name="Obraz 60">
            <a:extLst>
              <a:ext uri="{FF2B5EF4-FFF2-40B4-BE49-F238E27FC236}">
                <a16:creationId xmlns:a16="http://schemas.microsoft.com/office/drawing/2014/main" id="{6543454E-BA83-4D5A-9435-EBBB2C195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77118" y="3280310"/>
            <a:ext cx="2783418" cy="2874802"/>
          </a:xfrm>
          <a:prstGeom prst="rect">
            <a:avLst/>
          </a:prstGeom>
        </p:spPr>
      </p:pic>
      <p:sp>
        <p:nvSpPr>
          <p:cNvPr id="3" name="TextBox 2"/>
          <p:cNvSpPr txBox="1"/>
          <p:nvPr/>
        </p:nvSpPr>
        <p:spPr>
          <a:xfrm>
            <a:off x="577359" y="3961029"/>
            <a:ext cx="1330814" cy="523220"/>
          </a:xfrm>
          <a:prstGeom prst="rect">
            <a:avLst/>
          </a:prstGeom>
          <a:noFill/>
        </p:spPr>
        <p:txBody>
          <a:bodyPr wrap="none" rtlCol="0">
            <a:spAutoFit/>
          </a:bodyPr>
          <a:lstStyle/>
          <a:p>
            <a:r>
              <a:rPr lang="pl-PL" sz="2800">
                <a:latin typeface="Open Sans Extrabold" panose="020B0906030804020204" pitchFamily="34" charset="0"/>
                <a:ea typeface="Open Sans Extrabold" panose="020B0906030804020204" pitchFamily="34" charset="0"/>
                <a:cs typeface="Open Sans Extrabold" panose="020B0906030804020204" pitchFamily="34" charset="0"/>
              </a:rPr>
              <a:t>TRUST</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TextBox 3"/>
          <p:cNvSpPr txBox="1"/>
          <p:nvPr/>
        </p:nvSpPr>
        <p:spPr>
          <a:xfrm>
            <a:off x="553889" y="4448131"/>
            <a:ext cx="2937535" cy="954107"/>
          </a:xfrm>
          <a:prstGeom prst="rect">
            <a:avLst/>
          </a:prstGeom>
          <a:noFill/>
        </p:spPr>
        <p:txBody>
          <a:bodyPr wrap="none" rtlCol="0" anchor="ctr">
            <a:spAutoFit/>
          </a:bodyPr>
          <a:lstStyle/>
          <a:p>
            <a:r>
              <a:rPr lang="pl-PL" sz="2800">
                <a:gradFill flip="none" rotWithShape="1">
                  <a:gsLst>
                    <a:gs pos="16000">
                      <a:schemeClr val="accent1"/>
                    </a:gs>
                    <a:gs pos="74000">
                      <a:schemeClr val="accent2"/>
                    </a:gs>
                    <a:gs pos="100000">
                      <a:schemeClr val="accent1"/>
                    </a:gs>
                  </a:gsLst>
                  <a:lin ang="0" scaled="1"/>
                  <a:tileRect/>
                </a:gradFill>
                <a:latin typeface="Open Sans Extrabold" panose="020B0906030804020204" pitchFamily="34" charset="0"/>
                <a:ea typeface="Open Sans Extrabold" panose="020B0906030804020204" pitchFamily="34" charset="0"/>
                <a:cs typeface="Open Sans Extrabold" panose="020B0906030804020204" pitchFamily="34" charset="0"/>
              </a:rPr>
              <a:t>CONFIRMED BY</a:t>
            </a:r>
          </a:p>
          <a:p>
            <a:r>
              <a:rPr lang="pl-PL" sz="2800">
                <a:gradFill flip="none" rotWithShape="1">
                  <a:gsLst>
                    <a:gs pos="16000">
                      <a:schemeClr val="accent1"/>
                    </a:gs>
                    <a:gs pos="74000">
                      <a:schemeClr val="accent2"/>
                    </a:gs>
                    <a:gs pos="100000">
                      <a:schemeClr val="accent1"/>
                    </a:gs>
                  </a:gsLst>
                  <a:lin ang="0" scaled="1"/>
                  <a:tileRect/>
                </a:gradFill>
                <a:latin typeface="Open Sans Extrabold" panose="020B0906030804020204" pitchFamily="34" charset="0"/>
                <a:ea typeface="Open Sans Extrabold" panose="020B0906030804020204" pitchFamily="34" charset="0"/>
                <a:cs typeface="Open Sans Extrabold" panose="020B0906030804020204" pitchFamily="34" charset="0"/>
              </a:rPr>
              <a:t>CUSTOMERS</a:t>
            </a:r>
            <a:endParaRPr lang="en-US" sz="2800">
              <a:gradFill flip="none" rotWithShape="1">
                <a:gsLst>
                  <a:gs pos="16000">
                    <a:schemeClr val="accent1"/>
                  </a:gs>
                  <a:gs pos="74000">
                    <a:schemeClr val="accent2"/>
                  </a:gs>
                  <a:gs pos="100000">
                    <a:schemeClr val="accent1"/>
                  </a:gs>
                </a:gsLst>
                <a:lin ang="0" scaled="1"/>
                <a:tileRect/>
              </a:gra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6" name="Symbol zastępczy numeru slajdu 2">
            <a:extLst>
              <a:ext uri="{FF2B5EF4-FFF2-40B4-BE49-F238E27FC236}">
                <a16:creationId xmlns:a16="http://schemas.microsoft.com/office/drawing/2014/main" id="{BD3C0A31-1258-428B-BF8D-F7144232A335}"/>
              </a:ext>
            </a:extLst>
          </p:cNvPr>
          <p:cNvSpPr txBox="1">
            <a:spLocks/>
          </p:cNvSpPr>
          <p:nvPr/>
        </p:nvSpPr>
        <p:spPr>
          <a:xfrm>
            <a:off x="4694672" y="6356349"/>
            <a:ext cx="2743200" cy="365125"/>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72BFF00-C457-4457-AF70-ADDE93EAFA09}" type="slidenum">
              <a:rPr lang="pl-PL" sz="1200" b="1">
                <a:solidFill>
                  <a:srgbClr val="999999"/>
                </a:solidFill>
                <a:latin typeface="Open Sans" panose="020B0606030504020204" pitchFamily="34" charset="0"/>
                <a:ea typeface="Open Sans" panose="020B0606030504020204" pitchFamily="34" charset="0"/>
                <a:cs typeface="Open Sans" panose="020B0606030504020204" pitchFamily="34" charset="0"/>
              </a:rPr>
              <a:pPr algn="ctr"/>
              <a:t>11</a:t>
            </a:fld>
            <a:endParaRPr lang="pl-PL" sz="1200" b="1">
              <a:solidFill>
                <a:srgbClr val="99999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5" name="Picture 5">
            <a:extLst>
              <a:ext uri="{FF2B5EF4-FFF2-40B4-BE49-F238E27FC236}">
                <a16:creationId xmlns:a16="http://schemas.microsoft.com/office/drawing/2014/main" id="{3336E9B7-2F11-4CFD-873C-D783A27CBE37}"/>
              </a:ext>
            </a:extLst>
          </p:cNvPr>
          <p:cNvPicPr>
            <a:picLocks noChangeAspect="1"/>
          </p:cNvPicPr>
          <p:nvPr/>
        </p:nvPicPr>
        <p:blipFill>
          <a:blip r:embed="rId4"/>
          <a:srcRect/>
          <a:stretch>
            <a:fillRect/>
          </a:stretch>
        </p:blipFill>
        <p:spPr>
          <a:xfrm>
            <a:off x="4494688" y="1832349"/>
            <a:ext cx="954517" cy="304537"/>
          </a:xfrm>
          <a:prstGeom prst="rect">
            <a:avLst/>
          </a:prstGeom>
        </p:spPr>
      </p:pic>
      <p:pic>
        <p:nvPicPr>
          <p:cNvPr id="57" name="Obraz 56">
            <a:extLst>
              <a:ext uri="{FF2B5EF4-FFF2-40B4-BE49-F238E27FC236}">
                <a16:creationId xmlns:a16="http://schemas.microsoft.com/office/drawing/2014/main" id="{A33BD24F-0524-46C8-B829-4043AF75F1F9}"/>
              </a:ext>
            </a:extLst>
          </p:cNvPr>
          <p:cNvPicPr>
            <a:picLocks noChangeAspect="1"/>
          </p:cNvPicPr>
          <p:nvPr/>
        </p:nvPicPr>
        <p:blipFill>
          <a:blip r:embed="rId5"/>
          <a:stretch>
            <a:fillRect/>
          </a:stretch>
        </p:blipFill>
        <p:spPr>
          <a:xfrm>
            <a:off x="5641962" y="1508823"/>
            <a:ext cx="1332224" cy="951588"/>
          </a:xfrm>
          <a:prstGeom prst="rect">
            <a:avLst/>
          </a:prstGeom>
        </p:spPr>
      </p:pic>
      <p:pic>
        <p:nvPicPr>
          <p:cNvPr id="58" name="Obraz 57">
            <a:extLst>
              <a:ext uri="{FF2B5EF4-FFF2-40B4-BE49-F238E27FC236}">
                <a16:creationId xmlns:a16="http://schemas.microsoft.com/office/drawing/2014/main" id="{7F89A52D-0F6A-4854-9038-0DEADB587F7C}"/>
              </a:ext>
            </a:extLst>
          </p:cNvPr>
          <p:cNvPicPr>
            <a:picLocks noChangeAspect="1"/>
          </p:cNvPicPr>
          <p:nvPr/>
        </p:nvPicPr>
        <p:blipFill rotWithShape="1">
          <a:blip r:embed="rId6"/>
          <a:srcRect l="15320" t="8499" r="16392"/>
          <a:stretch/>
        </p:blipFill>
        <p:spPr>
          <a:xfrm>
            <a:off x="7056844" y="1469208"/>
            <a:ext cx="1597408" cy="873731"/>
          </a:xfrm>
          <a:prstGeom prst="rect">
            <a:avLst/>
          </a:prstGeom>
        </p:spPr>
      </p:pic>
      <p:pic>
        <p:nvPicPr>
          <p:cNvPr id="59" name="Picture 6">
            <a:extLst>
              <a:ext uri="{FF2B5EF4-FFF2-40B4-BE49-F238E27FC236}">
                <a16:creationId xmlns:a16="http://schemas.microsoft.com/office/drawing/2014/main" id="{049E526B-217A-4E36-90C0-60866B701FA1}"/>
              </a:ext>
            </a:extLst>
          </p:cNvPr>
          <p:cNvPicPr>
            <a:picLocks noChangeAspect="1"/>
          </p:cNvPicPr>
          <p:nvPr/>
        </p:nvPicPr>
        <p:blipFill>
          <a:blip r:embed="rId7"/>
          <a:srcRect/>
          <a:stretch>
            <a:fillRect/>
          </a:stretch>
        </p:blipFill>
        <p:spPr>
          <a:xfrm>
            <a:off x="8809029" y="1739153"/>
            <a:ext cx="490928" cy="490928"/>
          </a:xfrm>
          <a:prstGeom prst="rect">
            <a:avLst/>
          </a:prstGeom>
        </p:spPr>
      </p:pic>
      <p:pic>
        <p:nvPicPr>
          <p:cNvPr id="60" name="Obraz 59">
            <a:extLst>
              <a:ext uri="{FF2B5EF4-FFF2-40B4-BE49-F238E27FC236}">
                <a16:creationId xmlns:a16="http://schemas.microsoft.com/office/drawing/2014/main" id="{21681E58-E094-4A61-8DB1-D487C3CEC771}"/>
              </a:ext>
            </a:extLst>
          </p:cNvPr>
          <p:cNvPicPr>
            <a:picLocks noChangeAspect="1"/>
          </p:cNvPicPr>
          <p:nvPr/>
        </p:nvPicPr>
        <p:blipFill>
          <a:blip r:embed="rId8"/>
          <a:stretch>
            <a:fillRect/>
          </a:stretch>
        </p:blipFill>
        <p:spPr>
          <a:xfrm>
            <a:off x="10558996" y="1610632"/>
            <a:ext cx="839375" cy="526254"/>
          </a:xfrm>
          <a:prstGeom prst="rect">
            <a:avLst/>
          </a:prstGeom>
        </p:spPr>
      </p:pic>
      <p:pic>
        <p:nvPicPr>
          <p:cNvPr id="63" name="Obraz 62">
            <a:extLst>
              <a:ext uri="{FF2B5EF4-FFF2-40B4-BE49-F238E27FC236}">
                <a16:creationId xmlns:a16="http://schemas.microsoft.com/office/drawing/2014/main" id="{20F7E531-6B9F-4DC4-8631-8B47BED9D001}"/>
              </a:ext>
            </a:extLst>
          </p:cNvPr>
          <p:cNvPicPr>
            <a:picLocks noChangeAspect="1"/>
          </p:cNvPicPr>
          <p:nvPr/>
        </p:nvPicPr>
        <p:blipFill>
          <a:blip r:embed="rId9"/>
          <a:stretch>
            <a:fillRect/>
          </a:stretch>
        </p:blipFill>
        <p:spPr>
          <a:xfrm>
            <a:off x="9492569" y="1620330"/>
            <a:ext cx="883326" cy="647323"/>
          </a:xfrm>
          <a:prstGeom prst="rect">
            <a:avLst/>
          </a:prstGeom>
        </p:spPr>
      </p:pic>
      <p:pic>
        <p:nvPicPr>
          <p:cNvPr id="64" name="Obraz 63">
            <a:extLst>
              <a:ext uri="{FF2B5EF4-FFF2-40B4-BE49-F238E27FC236}">
                <a16:creationId xmlns:a16="http://schemas.microsoft.com/office/drawing/2014/main" id="{76918D50-E3CF-4725-9CA2-F5A97F32981B}"/>
              </a:ext>
            </a:extLst>
          </p:cNvPr>
          <p:cNvPicPr>
            <a:picLocks noChangeAspect="1"/>
          </p:cNvPicPr>
          <p:nvPr/>
        </p:nvPicPr>
        <p:blipFill rotWithShape="1">
          <a:blip r:embed="rId10"/>
          <a:srcRect t="23118" b="25847"/>
          <a:stretch/>
        </p:blipFill>
        <p:spPr>
          <a:xfrm>
            <a:off x="6476921" y="2329443"/>
            <a:ext cx="1605487" cy="579982"/>
          </a:xfrm>
          <a:prstGeom prst="rect">
            <a:avLst/>
          </a:prstGeom>
        </p:spPr>
      </p:pic>
      <p:pic>
        <p:nvPicPr>
          <p:cNvPr id="65" name="Obraz 64">
            <a:extLst>
              <a:ext uri="{FF2B5EF4-FFF2-40B4-BE49-F238E27FC236}">
                <a16:creationId xmlns:a16="http://schemas.microsoft.com/office/drawing/2014/main" id="{48C010E9-7F70-4C8D-A42D-4F320BF58601}"/>
              </a:ext>
            </a:extLst>
          </p:cNvPr>
          <p:cNvPicPr>
            <a:picLocks noChangeAspect="1"/>
          </p:cNvPicPr>
          <p:nvPr/>
        </p:nvPicPr>
        <p:blipFill>
          <a:blip r:embed="rId11"/>
          <a:stretch>
            <a:fillRect/>
          </a:stretch>
        </p:blipFill>
        <p:spPr>
          <a:xfrm>
            <a:off x="4495748" y="2448292"/>
            <a:ext cx="1831545" cy="330165"/>
          </a:xfrm>
          <a:prstGeom prst="rect">
            <a:avLst/>
          </a:prstGeom>
        </p:spPr>
      </p:pic>
      <p:pic>
        <p:nvPicPr>
          <p:cNvPr id="66" name="Obraz 65">
            <a:extLst>
              <a:ext uri="{FF2B5EF4-FFF2-40B4-BE49-F238E27FC236}">
                <a16:creationId xmlns:a16="http://schemas.microsoft.com/office/drawing/2014/main" id="{F538F8D0-28B1-4861-80CA-260EA6808C2A}"/>
              </a:ext>
            </a:extLst>
          </p:cNvPr>
          <p:cNvPicPr>
            <a:picLocks noChangeAspect="1"/>
          </p:cNvPicPr>
          <p:nvPr/>
        </p:nvPicPr>
        <p:blipFill>
          <a:blip r:embed="rId12"/>
          <a:stretch>
            <a:fillRect/>
          </a:stretch>
        </p:blipFill>
        <p:spPr>
          <a:xfrm>
            <a:off x="10359887" y="2419649"/>
            <a:ext cx="1031594" cy="332447"/>
          </a:xfrm>
          <a:prstGeom prst="rect">
            <a:avLst/>
          </a:prstGeom>
        </p:spPr>
      </p:pic>
      <p:pic>
        <p:nvPicPr>
          <p:cNvPr id="67" name="Obraz 66">
            <a:extLst>
              <a:ext uri="{FF2B5EF4-FFF2-40B4-BE49-F238E27FC236}">
                <a16:creationId xmlns:a16="http://schemas.microsoft.com/office/drawing/2014/main" id="{D3671CE1-9D9B-4EAC-93F5-9D2E5EE227BF}"/>
              </a:ext>
            </a:extLst>
          </p:cNvPr>
          <p:cNvPicPr>
            <a:picLocks noChangeAspect="1"/>
          </p:cNvPicPr>
          <p:nvPr/>
        </p:nvPicPr>
        <p:blipFill rotWithShape="1">
          <a:blip r:embed="rId13"/>
          <a:srcRect l="12417" r="15024"/>
          <a:stretch/>
        </p:blipFill>
        <p:spPr>
          <a:xfrm>
            <a:off x="9296087" y="2335703"/>
            <a:ext cx="968987" cy="564040"/>
          </a:xfrm>
          <a:prstGeom prst="rect">
            <a:avLst/>
          </a:prstGeom>
        </p:spPr>
      </p:pic>
      <p:pic>
        <p:nvPicPr>
          <p:cNvPr id="68" name="Obraz 67">
            <a:extLst>
              <a:ext uri="{FF2B5EF4-FFF2-40B4-BE49-F238E27FC236}">
                <a16:creationId xmlns:a16="http://schemas.microsoft.com/office/drawing/2014/main" id="{98EE3FEB-01A1-40DA-AE0D-0F95E3F24704}"/>
              </a:ext>
            </a:extLst>
          </p:cNvPr>
          <p:cNvPicPr>
            <a:picLocks noChangeAspect="1"/>
          </p:cNvPicPr>
          <p:nvPr/>
        </p:nvPicPr>
        <p:blipFill>
          <a:blip r:embed="rId14"/>
          <a:stretch>
            <a:fillRect/>
          </a:stretch>
        </p:blipFill>
        <p:spPr>
          <a:xfrm>
            <a:off x="8178152" y="2460411"/>
            <a:ext cx="952200" cy="392198"/>
          </a:xfrm>
          <a:prstGeom prst="rect">
            <a:avLst/>
          </a:prstGeom>
        </p:spPr>
      </p:pic>
      <p:pic>
        <p:nvPicPr>
          <p:cNvPr id="69" name="Obraz 68">
            <a:extLst>
              <a:ext uri="{FF2B5EF4-FFF2-40B4-BE49-F238E27FC236}">
                <a16:creationId xmlns:a16="http://schemas.microsoft.com/office/drawing/2014/main" id="{2C9B2D1B-897B-4833-9C84-4B0E27358698}"/>
              </a:ext>
            </a:extLst>
          </p:cNvPr>
          <p:cNvPicPr>
            <a:picLocks noChangeAspect="1"/>
          </p:cNvPicPr>
          <p:nvPr/>
        </p:nvPicPr>
        <p:blipFill>
          <a:blip r:embed="rId15"/>
          <a:stretch>
            <a:fillRect/>
          </a:stretch>
        </p:blipFill>
        <p:spPr>
          <a:xfrm>
            <a:off x="10507070" y="3956837"/>
            <a:ext cx="895959" cy="464828"/>
          </a:xfrm>
          <a:prstGeom prst="rect">
            <a:avLst/>
          </a:prstGeom>
        </p:spPr>
      </p:pic>
      <p:pic>
        <p:nvPicPr>
          <p:cNvPr id="70" name="Obraz 69">
            <a:extLst>
              <a:ext uri="{FF2B5EF4-FFF2-40B4-BE49-F238E27FC236}">
                <a16:creationId xmlns:a16="http://schemas.microsoft.com/office/drawing/2014/main" id="{D18BC94C-7315-4092-AF97-9BA4A543FF4F}"/>
              </a:ext>
            </a:extLst>
          </p:cNvPr>
          <p:cNvPicPr>
            <a:picLocks noChangeAspect="1"/>
          </p:cNvPicPr>
          <p:nvPr/>
        </p:nvPicPr>
        <p:blipFill>
          <a:blip r:embed="rId16"/>
          <a:stretch>
            <a:fillRect/>
          </a:stretch>
        </p:blipFill>
        <p:spPr>
          <a:xfrm>
            <a:off x="5712641" y="4692905"/>
            <a:ext cx="774464" cy="774464"/>
          </a:xfrm>
          <a:prstGeom prst="rect">
            <a:avLst/>
          </a:prstGeom>
        </p:spPr>
      </p:pic>
      <p:pic>
        <p:nvPicPr>
          <p:cNvPr id="71" name="Obraz 70">
            <a:extLst>
              <a:ext uri="{FF2B5EF4-FFF2-40B4-BE49-F238E27FC236}">
                <a16:creationId xmlns:a16="http://schemas.microsoft.com/office/drawing/2014/main" id="{19471454-C713-4001-903F-4FDC3B185ACD}"/>
              </a:ext>
            </a:extLst>
          </p:cNvPr>
          <p:cNvPicPr>
            <a:picLocks noChangeAspect="1"/>
          </p:cNvPicPr>
          <p:nvPr/>
        </p:nvPicPr>
        <p:blipFill>
          <a:blip r:embed="rId17"/>
          <a:stretch>
            <a:fillRect/>
          </a:stretch>
        </p:blipFill>
        <p:spPr>
          <a:xfrm>
            <a:off x="9949897" y="4865745"/>
            <a:ext cx="1606239" cy="464828"/>
          </a:xfrm>
          <a:prstGeom prst="rect">
            <a:avLst/>
          </a:prstGeom>
        </p:spPr>
      </p:pic>
      <p:pic>
        <p:nvPicPr>
          <p:cNvPr id="72" name="Obraz 71">
            <a:extLst>
              <a:ext uri="{FF2B5EF4-FFF2-40B4-BE49-F238E27FC236}">
                <a16:creationId xmlns:a16="http://schemas.microsoft.com/office/drawing/2014/main" id="{CF9C98AC-8657-4666-B907-C44128B76FA9}"/>
              </a:ext>
            </a:extLst>
          </p:cNvPr>
          <p:cNvPicPr>
            <a:picLocks noChangeAspect="1"/>
          </p:cNvPicPr>
          <p:nvPr/>
        </p:nvPicPr>
        <p:blipFill rotWithShape="1">
          <a:blip r:embed="rId18"/>
          <a:srcRect l="2565" t="4240" r="4617"/>
          <a:stretch/>
        </p:blipFill>
        <p:spPr>
          <a:xfrm>
            <a:off x="6624019" y="4831196"/>
            <a:ext cx="1627705" cy="533927"/>
          </a:xfrm>
          <a:prstGeom prst="rect">
            <a:avLst/>
          </a:prstGeom>
        </p:spPr>
      </p:pic>
      <p:pic>
        <p:nvPicPr>
          <p:cNvPr id="73" name="Obraz 72">
            <a:extLst>
              <a:ext uri="{FF2B5EF4-FFF2-40B4-BE49-F238E27FC236}">
                <a16:creationId xmlns:a16="http://schemas.microsoft.com/office/drawing/2014/main" id="{2DF5A897-F73C-4527-8666-4B28FDEB27A7}"/>
              </a:ext>
            </a:extLst>
          </p:cNvPr>
          <p:cNvPicPr>
            <a:picLocks noChangeAspect="1"/>
          </p:cNvPicPr>
          <p:nvPr/>
        </p:nvPicPr>
        <p:blipFill>
          <a:blip r:embed="rId19"/>
          <a:stretch>
            <a:fillRect/>
          </a:stretch>
        </p:blipFill>
        <p:spPr>
          <a:xfrm>
            <a:off x="5615173" y="3969105"/>
            <a:ext cx="1290208" cy="544423"/>
          </a:xfrm>
          <a:prstGeom prst="rect">
            <a:avLst/>
          </a:prstGeom>
        </p:spPr>
      </p:pic>
      <p:pic>
        <p:nvPicPr>
          <p:cNvPr id="74" name="Obraz 73">
            <a:extLst>
              <a:ext uri="{FF2B5EF4-FFF2-40B4-BE49-F238E27FC236}">
                <a16:creationId xmlns:a16="http://schemas.microsoft.com/office/drawing/2014/main" id="{5E5F2719-B238-43FB-A254-3ABA40F5F141}"/>
              </a:ext>
            </a:extLst>
          </p:cNvPr>
          <p:cNvPicPr>
            <a:picLocks noChangeAspect="1"/>
          </p:cNvPicPr>
          <p:nvPr/>
        </p:nvPicPr>
        <p:blipFill>
          <a:blip r:embed="rId20"/>
          <a:stretch>
            <a:fillRect/>
          </a:stretch>
        </p:blipFill>
        <p:spPr>
          <a:xfrm>
            <a:off x="7035874" y="3684069"/>
            <a:ext cx="1132966" cy="1132966"/>
          </a:xfrm>
          <a:prstGeom prst="rect">
            <a:avLst/>
          </a:prstGeom>
        </p:spPr>
      </p:pic>
      <p:pic>
        <p:nvPicPr>
          <p:cNvPr id="75" name="Obraz 74">
            <a:extLst>
              <a:ext uri="{FF2B5EF4-FFF2-40B4-BE49-F238E27FC236}">
                <a16:creationId xmlns:a16="http://schemas.microsoft.com/office/drawing/2014/main" id="{1B62131B-3985-4DA1-9A1E-E958C9038367}"/>
              </a:ext>
            </a:extLst>
          </p:cNvPr>
          <p:cNvPicPr>
            <a:picLocks noChangeAspect="1"/>
          </p:cNvPicPr>
          <p:nvPr/>
        </p:nvPicPr>
        <p:blipFill>
          <a:blip r:embed="rId21"/>
          <a:stretch>
            <a:fillRect/>
          </a:stretch>
        </p:blipFill>
        <p:spPr>
          <a:xfrm>
            <a:off x="4615276" y="4454272"/>
            <a:ext cx="849840" cy="472133"/>
          </a:xfrm>
          <a:prstGeom prst="rect">
            <a:avLst/>
          </a:prstGeom>
        </p:spPr>
      </p:pic>
      <p:pic>
        <p:nvPicPr>
          <p:cNvPr id="78" name="Obraz 77">
            <a:extLst>
              <a:ext uri="{FF2B5EF4-FFF2-40B4-BE49-F238E27FC236}">
                <a16:creationId xmlns:a16="http://schemas.microsoft.com/office/drawing/2014/main" id="{DF5C8775-8CAE-4E2D-AE09-C838DFF382A0}"/>
              </a:ext>
            </a:extLst>
          </p:cNvPr>
          <p:cNvPicPr>
            <a:picLocks noChangeAspect="1"/>
          </p:cNvPicPr>
          <p:nvPr/>
        </p:nvPicPr>
        <p:blipFill>
          <a:blip r:embed="rId22"/>
          <a:stretch>
            <a:fillRect/>
          </a:stretch>
        </p:blipFill>
        <p:spPr>
          <a:xfrm>
            <a:off x="8403817" y="3934463"/>
            <a:ext cx="1054046" cy="579065"/>
          </a:xfrm>
          <a:prstGeom prst="rect">
            <a:avLst/>
          </a:prstGeom>
        </p:spPr>
      </p:pic>
      <p:pic>
        <p:nvPicPr>
          <p:cNvPr id="79" name="Obraz 78">
            <a:extLst>
              <a:ext uri="{FF2B5EF4-FFF2-40B4-BE49-F238E27FC236}">
                <a16:creationId xmlns:a16="http://schemas.microsoft.com/office/drawing/2014/main" id="{93BB608F-AD62-4E3A-A2DF-A1C782F2E23B}"/>
              </a:ext>
            </a:extLst>
          </p:cNvPr>
          <p:cNvPicPr>
            <a:picLocks noChangeAspect="1"/>
          </p:cNvPicPr>
          <p:nvPr/>
        </p:nvPicPr>
        <p:blipFill>
          <a:blip r:embed="rId23"/>
          <a:stretch>
            <a:fillRect/>
          </a:stretch>
        </p:blipFill>
        <p:spPr>
          <a:xfrm>
            <a:off x="8427107" y="4827749"/>
            <a:ext cx="1545199" cy="540820"/>
          </a:xfrm>
          <a:prstGeom prst="rect">
            <a:avLst/>
          </a:prstGeom>
        </p:spPr>
      </p:pic>
      <p:pic>
        <p:nvPicPr>
          <p:cNvPr id="80" name="Picture 6">
            <a:extLst>
              <a:ext uri="{FF2B5EF4-FFF2-40B4-BE49-F238E27FC236}">
                <a16:creationId xmlns:a16="http://schemas.microsoft.com/office/drawing/2014/main" id="{2581FD2F-85AC-4375-B8BC-EA3C42E57E22}"/>
              </a:ext>
            </a:extLst>
          </p:cNvPr>
          <p:cNvPicPr>
            <a:picLocks noChangeAspect="1"/>
          </p:cNvPicPr>
          <p:nvPr/>
        </p:nvPicPr>
        <p:blipFill>
          <a:blip r:embed="rId7"/>
          <a:srcRect/>
          <a:stretch>
            <a:fillRect/>
          </a:stretch>
        </p:blipFill>
        <p:spPr>
          <a:xfrm>
            <a:off x="9757707" y="3973392"/>
            <a:ext cx="490928" cy="490928"/>
          </a:xfrm>
          <a:prstGeom prst="rect">
            <a:avLst/>
          </a:prstGeom>
        </p:spPr>
      </p:pic>
      <p:pic>
        <p:nvPicPr>
          <p:cNvPr id="84" name="Obraz 83">
            <a:extLst>
              <a:ext uri="{FF2B5EF4-FFF2-40B4-BE49-F238E27FC236}">
                <a16:creationId xmlns:a16="http://schemas.microsoft.com/office/drawing/2014/main" id="{5895F88A-0CD6-4886-AEF8-3A0A227201E4}"/>
              </a:ext>
            </a:extLst>
          </p:cNvPr>
          <p:cNvPicPr>
            <a:picLocks noChangeAspect="1"/>
          </p:cNvPicPr>
          <p:nvPr/>
        </p:nvPicPr>
        <p:blipFill rotWithShape="1">
          <a:blip r:embed="rId24">
            <a:extLst>
              <a:ext uri="{28A0092B-C50C-407E-A947-70E740481C1C}">
                <a14:useLocalDpi xmlns:a14="http://schemas.microsoft.com/office/drawing/2010/main" val="0"/>
              </a:ext>
            </a:extLst>
          </a:blip>
          <a:srcRect l="759" t="12380" r="11155"/>
          <a:stretch/>
        </p:blipFill>
        <p:spPr>
          <a:xfrm flipH="1">
            <a:off x="4216381" y="839779"/>
            <a:ext cx="918776" cy="800637"/>
          </a:xfrm>
          <a:prstGeom prst="rect">
            <a:avLst/>
          </a:prstGeom>
        </p:spPr>
      </p:pic>
      <p:sp>
        <p:nvSpPr>
          <p:cNvPr id="82" name="TextBox 2">
            <a:extLst>
              <a:ext uri="{FF2B5EF4-FFF2-40B4-BE49-F238E27FC236}">
                <a16:creationId xmlns:a16="http://schemas.microsoft.com/office/drawing/2014/main" id="{8124EE2A-8CDF-4C35-8020-36A143D2BAF9}"/>
              </a:ext>
            </a:extLst>
          </p:cNvPr>
          <p:cNvSpPr txBox="1"/>
          <p:nvPr/>
        </p:nvSpPr>
        <p:spPr>
          <a:xfrm>
            <a:off x="4262606" y="984149"/>
            <a:ext cx="779381" cy="461665"/>
          </a:xfrm>
          <a:prstGeom prst="rect">
            <a:avLst/>
          </a:prstGeom>
          <a:noFill/>
        </p:spPr>
        <p:txBody>
          <a:bodyPr wrap="none" rtlCol="0">
            <a:spAutoFit/>
          </a:bodyPr>
          <a:lstStyle/>
          <a:p>
            <a:r>
              <a:rPr lang="pl-PL" sz="2400">
                <a:latin typeface="Open Sans Extrabold" panose="020B0906030804020204" pitchFamily="34" charset="0"/>
                <a:ea typeface="Open Sans Extrabold" panose="020B0906030804020204" pitchFamily="34" charset="0"/>
                <a:cs typeface="Open Sans Extrabold" panose="020B0906030804020204" pitchFamily="34" charset="0"/>
              </a:rPr>
              <a:t>SAP</a:t>
            </a:r>
            <a:endParaRPr lang="en-US" sz="24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85" name="Obraz 84">
            <a:extLst>
              <a:ext uri="{FF2B5EF4-FFF2-40B4-BE49-F238E27FC236}">
                <a16:creationId xmlns:a16="http://schemas.microsoft.com/office/drawing/2014/main" id="{4894D57D-829B-4288-AF5E-B3400F2B8BEC}"/>
              </a:ext>
            </a:extLst>
          </p:cNvPr>
          <p:cNvPicPr>
            <a:picLocks noChangeAspect="1"/>
          </p:cNvPicPr>
          <p:nvPr/>
        </p:nvPicPr>
        <p:blipFill rotWithShape="1">
          <a:blip r:embed="rId24">
            <a:extLst>
              <a:ext uri="{28A0092B-C50C-407E-A947-70E740481C1C}">
                <a14:useLocalDpi xmlns:a14="http://schemas.microsoft.com/office/drawing/2010/main" val="0"/>
              </a:ext>
            </a:extLst>
          </a:blip>
          <a:srcRect l="759" t="-5417" r="12584" b="-1"/>
          <a:stretch/>
        </p:blipFill>
        <p:spPr>
          <a:xfrm flipH="1">
            <a:off x="4224603" y="2945102"/>
            <a:ext cx="855385" cy="911593"/>
          </a:xfrm>
          <a:prstGeom prst="rect">
            <a:avLst/>
          </a:prstGeom>
        </p:spPr>
      </p:pic>
      <p:sp>
        <p:nvSpPr>
          <p:cNvPr id="86" name="TextBox 2">
            <a:extLst>
              <a:ext uri="{FF2B5EF4-FFF2-40B4-BE49-F238E27FC236}">
                <a16:creationId xmlns:a16="http://schemas.microsoft.com/office/drawing/2014/main" id="{746A3278-B616-4986-8F8C-A7E2090FFEE3}"/>
              </a:ext>
            </a:extLst>
          </p:cNvPr>
          <p:cNvSpPr txBox="1"/>
          <p:nvPr/>
        </p:nvSpPr>
        <p:spPr>
          <a:xfrm>
            <a:off x="4240423" y="3217369"/>
            <a:ext cx="833883" cy="461665"/>
          </a:xfrm>
          <a:prstGeom prst="rect">
            <a:avLst/>
          </a:prstGeom>
          <a:noFill/>
        </p:spPr>
        <p:txBody>
          <a:bodyPr wrap="none" rtlCol="0">
            <a:spAutoFit/>
          </a:bodyPr>
          <a:lstStyle/>
          <a:p>
            <a:r>
              <a:rPr lang="pl-PL" sz="2400" dirty="0" err="1">
                <a:latin typeface="Open Sans Extrabold" panose="020B0906030804020204" pitchFamily="34" charset="0"/>
                <a:ea typeface="Open Sans Extrabold" panose="020B0906030804020204" pitchFamily="34" charset="0"/>
                <a:cs typeface="Open Sans Extrabold" panose="020B0906030804020204" pitchFamily="34" charset="0"/>
              </a:rPr>
              <a:t>HSH</a:t>
            </a:r>
            <a:endParaRPr lang="en-US" sz="2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55676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left)">
                                      <p:cBhvr>
                                        <p:cTn id="2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2"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6249F8FF-DD09-41BB-B7FC-89B520EE218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2BFF00-C457-4457-AF70-ADDE93EAFA09}" type="slidenum">
              <a:rPr kumimoji="0" lang="pl-PL" sz="1200" b="1" i="0" u="none" strike="noStrike" kern="1200" cap="none" spc="0" normalizeH="0" baseline="0" noProof="0" smtClean="0">
                <a:ln>
                  <a:noFill/>
                </a:ln>
                <a:solidFill>
                  <a:prstClr val="black">
                    <a:tint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pl-PL" sz="1200" b="1" i="0" u="none" strike="noStrike" kern="1200" cap="none" spc="0" normalizeH="0" baseline="0" noProof="0">
              <a:ln>
                <a:noFill/>
              </a:ln>
              <a:solidFill>
                <a:prstClr val="black">
                  <a:tint val="7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ytuł 2">
            <a:extLst>
              <a:ext uri="{FF2B5EF4-FFF2-40B4-BE49-F238E27FC236}">
                <a16:creationId xmlns:a16="http://schemas.microsoft.com/office/drawing/2014/main" id="{B40EBD32-2131-4E00-8258-3317C98EEE25}"/>
              </a:ext>
            </a:extLst>
          </p:cNvPr>
          <p:cNvSpPr>
            <a:spLocks noGrp="1"/>
          </p:cNvSpPr>
          <p:nvPr>
            <p:ph type="title"/>
          </p:nvPr>
        </p:nvSpPr>
        <p:spPr/>
        <p:txBody>
          <a:bodyPr/>
          <a:lstStyle/>
          <a:p>
            <a:r>
              <a:rPr lang="en-GB" dirty="0"/>
              <a:t>HOW IS TO WORK WITH US?</a:t>
            </a:r>
            <a:endParaRPr lang="pl-PL" dirty="0"/>
          </a:p>
        </p:txBody>
      </p:sp>
      <p:sp>
        <p:nvSpPr>
          <p:cNvPr id="4" name="Symbol zastępczy tekstu 3">
            <a:extLst>
              <a:ext uri="{FF2B5EF4-FFF2-40B4-BE49-F238E27FC236}">
                <a16:creationId xmlns:a16="http://schemas.microsoft.com/office/drawing/2014/main" id="{0CB7427D-E378-4150-89D8-1E6C9E176149}"/>
              </a:ext>
            </a:extLst>
          </p:cNvPr>
          <p:cNvSpPr>
            <a:spLocks noGrp="1"/>
          </p:cNvSpPr>
          <p:nvPr>
            <p:ph type="body" sz="quarter" idx="14"/>
          </p:nvPr>
        </p:nvSpPr>
        <p:spPr/>
        <p:txBody>
          <a:bodyPr/>
          <a:lstStyle/>
          <a:p>
            <a:pPr marL="285750" indent="-285750">
              <a:buFont typeface="Arial" panose="020B0604020202020204" pitchFamily="34" charset="0"/>
              <a:buChar char="•"/>
            </a:pPr>
            <a:r>
              <a:rPr lang="en-GB" dirty="0"/>
              <a:t>You will work on big international projects with big international clients</a:t>
            </a:r>
          </a:p>
          <a:p>
            <a:pPr marL="285750" indent="-285750">
              <a:buFont typeface="Arial" panose="020B0604020202020204" pitchFamily="34" charset="0"/>
              <a:buChar char="•"/>
            </a:pPr>
            <a:r>
              <a:rPr lang="en-GB" dirty="0"/>
              <a:t>Multicultural environment</a:t>
            </a:r>
          </a:p>
          <a:p>
            <a:pPr marL="285750" indent="-285750">
              <a:buFont typeface="Arial" panose="020B0604020202020204" pitchFamily="34" charset="0"/>
              <a:buChar char="•"/>
            </a:pPr>
            <a:r>
              <a:rPr lang="en-GB" dirty="0"/>
              <a:t>English is the main language, you can improve it everyday!</a:t>
            </a:r>
          </a:p>
          <a:p>
            <a:pPr marL="285750" indent="-285750">
              <a:buFont typeface="Arial" panose="020B0604020202020204" pitchFamily="34" charset="0"/>
              <a:buChar char="•"/>
            </a:pPr>
            <a:r>
              <a:rPr lang="en-GB" dirty="0"/>
              <a:t>You will be able to visit our different offices!</a:t>
            </a:r>
          </a:p>
          <a:p>
            <a:pPr marL="285750" indent="-285750">
              <a:buFont typeface="Arial" panose="020B0604020202020204" pitchFamily="34" charset="0"/>
              <a:buChar char="•"/>
            </a:pPr>
            <a:r>
              <a:rPr lang="en-GB" dirty="0"/>
              <a:t>You can grow without limits!</a:t>
            </a:r>
          </a:p>
          <a:p>
            <a:pPr marL="285750" indent="-285750">
              <a:buFont typeface="Arial" panose="020B0604020202020204" pitchFamily="34" charset="0"/>
              <a:buChar char="•"/>
            </a:pPr>
            <a:endParaRPr lang="en-GB" dirty="0"/>
          </a:p>
          <a:p>
            <a:pPr marL="285750" indent="-285750" algn="r">
              <a:buFont typeface="Arial" panose="020B0604020202020204" pitchFamily="34" charset="0"/>
              <a:buChar char="•"/>
            </a:pPr>
            <a:r>
              <a:rPr lang="en-GB" b="1" dirty="0"/>
              <a:t>DO </a:t>
            </a:r>
            <a:r>
              <a:rPr lang="en-GB" b="1"/>
              <a:t>YOU WANT </a:t>
            </a:r>
            <a:r>
              <a:rPr lang="en-GB" b="1" dirty="0"/>
              <a:t>TO KNOW MORE?</a:t>
            </a:r>
          </a:p>
        </p:txBody>
      </p:sp>
      <p:pic>
        <p:nvPicPr>
          <p:cNvPr id="11" name="Symbol zastępczy obrazu 10">
            <a:extLst>
              <a:ext uri="{FF2B5EF4-FFF2-40B4-BE49-F238E27FC236}">
                <a16:creationId xmlns:a16="http://schemas.microsoft.com/office/drawing/2014/main" id="{91C7A9E3-3DCB-4CBA-8BDE-5CCA0218714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678" r="6678"/>
          <a:stretch>
            <a:fillRect/>
          </a:stretch>
        </p:blipFill>
        <p:spPr>
          <a:xfrm>
            <a:off x="6881880" y="1922898"/>
            <a:ext cx="5756563" cy="4433451"/>
          </a:xfrm>
        </p:spPr>
      </p:pic>
      <p:cxnSp>
        <p:nvCxnSpPr>
          <p:cNvPr id="12" name="Łącznik prosty 11">
            <a:extLst>
              <a:ext uri="{FF2B5EF4-FFF2-40B4-BE49-F238E27FC236}">
                <a16:creationId xmlns:a16="http://schemas.microsoft.com/office/drawing/2014/main" id="{4670A46E-1BFA-4993-8EE8-5E2008D926A7}"/>
              </a:ext>
            </a:extLst>
          </p:cNvPr>
          <p:cNvCxnSpPr>
            <a:cxnSpLocks/>
          </p:cNvCxnSpPr>
          <p:nvPr/>
        </p:nvCxnSpPr>
        <p:spPr>
          <a:xfrm>
            <a:off x="1774669" y="1635214"/>
            <a:ext cx="2492374"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77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DC1FE40-3310-4C68-97B8-6592A4016555}"/>
              </a:ext>
            </a:extLst>
          </p:cNvPr>
          <p:cNvSpPr>
            <a:spLocks noGrp="1"/>
          </p:cNvSpPr>
          <p:nvPr>
            <p:ph type="title"/>
          </p:nvPr>
        </p:nvSpPr>
        <p:spPr>
          <a:xfrm>
            <a:off x="1336302" y="4660324"/>
            <a:ext cx="4256527" cy="545811"/>
          </a:xfrm>
        </p:spPr>
        <p:txBody>
          <a:bodyPr>
            <a:normAutofit/>
          </a:bodyPr>
          <a:lstStyle/>
          <a:p>
            <a:r>
              <a:rPr lang="en-GB" sz="2000" dirty="0" err="1"/>
              <a:t>Estefanía</a:t>
            </a:r>
            <a:r>
              <a:rPr lang="en-GB" sz="2000" dirty="0"/>
              <a:t> Rodríguez Sánchez</a:t>
            </a:r>
            <a:endParaRPr lang="pl-PL" sz="2000" dirty="0"/>
          </a:p>
        </p:txBody>
      </p:sp>
      <p:pic>
        <p:nvPicPr>
          <p:cNvPr id="10" name="Picture Placeholder 9" descr="A person smiling for the camera&#10;&#10;Description automatically generated with low confidence">
            <a:extLst>
              <a:ext uri="{FF2B5EF4-FFF2-40B4-BE49-F238E27FC236}">
                <a16:creationId xmlns:a16="http://schemas.microsoft.com/office/drawing/2014/main" id="{47AF7E59-05BA-0B8A-7EAB-D26029EA15C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5619" b="5619"/>
          <a:stretch>
            <a:fillRect/>
          </a:stretch>
        </p:blipFill>
        <p:spPr>
          <a:xfrm>
            <a:off x="2240428" y="2741484"/>
            <a:ext cx="1715732" cy="1715733"/>
          </a:xfrm>
        </p:spPr>
      </p:pic>
      <p:sp>
        <p:nvSpPr>
          <p:cNvPr id="4" name="Symbol zastępczy tekstu 3">
            <a:extLst>
              <a:ext uri="{FF2B5EF4-FFF2-40B4-BE49-F238E27FC236}">
                <a16:creationId xmlns:a16="http://schemas.microsoft.com/office/drawing/2014/main" id="{A6B4CE85-BDC9-41A4-A07D-F775DFE1FEC6}"/>
              </a:ext>
            </a:extLst>
          </p:cNvPr>
          <p:cNvSpPr>
            <a:spLocks noGrp="1"/>
          </p:cNvSpPr>
          <p:nvPr>
            <p:ph type="body" sz="quarter" idx="13"/>
          </p:nvPr>
        </p:nvSpPr>
        <p:spPr>
          <a:xfrm>
            <a:off x="1788841" y="5608940"/>
            <a:ext cx="4046880" cy="339725"/>
          </a:xfrm>
        </p:spPr>
        <p:txBody>
          <a:bodyPr/>
          <a:lstStyle/>
          <a:p>
            <a:r>
              <a:rPr lang="en-GB" b="1" dirty="0" err="1"/>
              <a:t>Estefania.rodriguez</a:t>
            </a:r>
            <a:r>
              <a:rPr lang="pl-PL" b="1" dirty="0"/>
              <a:t>@hicron.com</a:t>
            </a:r>
          </a:p>
        </p:txBody>
      </p:sp>
      <p:sp>
        <p:nvSpPr>
          <p:cNvPr id="7" name="Symbol zastępczy tekstu 6">
            <a:extLst>
              <a:ext uri="{FF2B5EF4-FFF2-40B4-BE49-F238E27FC236}">
                <a16:creationId xmlns:a16="http://schemas.microsoft.com/office/drawing/2014/main" id="{19658265-4F51-42DF-9CA3-B41EF2D2B56E}"/>
              </a:ext>
            </a:extLst>
          </p:cNvPr>
          <p:cNvSpPr>
            <a:spLocks noGrp="1"/>
          </p:cNvSpPr>
          <p:nvPr>
            <p:ph type="body" sz="quarter" idx="17"/>
          </p:nvPr>
        </p:nvSpPr>
        <p:spPr>
          <a:xfrm>
            <a:off x="1336302" y="5627907"/>
            <a:ext cx="452540" cy="339725"/>
          </a:xfrm>
        </p:spPr>
        <p:txBody>
          <a:bodyPr/>
          <a:lstStyle/>
          <a:p>
            <a:r>
              <a:rPr lang="pl-PL" dirty="0"/>
              <a:t>E.</a:t>
            </a:r>
          </a:p>
        </p:txBody>
      </p:sp>
      <p:sp>
        <p:nvSpPr>
          <p:cNvPr id="11" name="Tytuł 1">
            <a:extLst>
              <a:ext uri="{FF2B5EF4-FFF2-40B4-BE49-F238E27FC236}">
                <a16:creationId xmlns:a16="http://schemas.microsoft.com/office/drawing/2014/main" id="{F00EC5C0-4317-E629-E219-EEE3D88A1FAF}"/>
              </a:ext>
            </a:extLst>
          </p:cNvPr>
          <p:cNvSpPr txBox="1">
            <a:spLocks/>
          </p:cNvSpPr>
          <p:nvPr/>
        </p:nvSpPr>
        <p:spPr>
          <a:xfrm>
            <a:off x="5297130" y="2751176"/>
            <a:ext cx="5891428" cy="5458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gradFill>
                  <a:gsLst>
                    <a:gs pos="0">
                      <a:schemeClr val="accent1"/>
                    </a:gs>
                    <a:gs pos="57000">
                      <a:schemeClr val="accent2"/>
                    </a:gs>
                    <a:gs pos="97000">
                      <a:schemeClr val="accent1"/>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defRPr>
            </a:lvl1pPr>
          </a:lstStyle>
          <a:p>
            <a:r>
              <a:rPr lang="en-GB" sz="4800" dirty="0"/>
              <a:t>Send us your CV!</a:t>
            </a:r>
            <a:endParaRPr lang="pl-PL" sz="4800" dirty="0"/>
          </a:p>
        </p:txBody>
      </p:sp>
      <p:sp>
        <p:nvSpPr>
          <p:cNvPr id="18" name="Symbol zastępczy tekstu 3">
            <a:extLst>
              <a:ext uri="{FF2B5EF4-FFF2-40B4-BE49-F238E27FC236}">
                <a16:creationId xmlns:a16="http://schemas.microsoft.com/office/drawing/2014/main" id="{56816344-F6AF-58A5-E901-8EE96E927705}"/>
              </a:ext>
            </a:extLst>
          </p:cNvPr>
          <p:cNvSpPr txBox="1">
            <a:spLocks/>
          </p:cNvSpPr>
          <p:nvPr/>
        </p:nvSpPr>
        <p:spPr>
          <a:xfrm>
            <a:off x="1955480" y="5045756"/>
            <a:ext cx="3803988" cy="339725"/>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1000"/>
              </a:spcBef>
              <a:buClr>
                <a:schemeClr val="accent2"/>
              </a:buClr>
              <a:buSzPct val="80000"/>
              <a:buFont typeface="Century Gothic" panose="020B0502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Clr>
                <a:schemeClr val="accent2"/>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solidFill>
                  <a:schemeClr val="bg1">
                    <a:lumMod val="50000"/>
                  </a:schemeClr>
                </a:solidFill>
              </a:rPr>
              <a:t>Talent Acquisition Specialist</a:t>
            </a:r>
            <a:endParaRPr lang="pl-PL" sz="1400" dirty="0">
              <a:solidFill>
                <a:schemeClr val="bg1">
                  <a:lumMod val="50000"/>
                </a:schemeClr>
              </a:solidFill>
            </a:endParaRPr>
          </a:p>
        </p:txBody>
      </p:sp>
      <p:sp>
        <p:nvSpPr>
          <p:cNvPr id="21" name="Symbol zastępczy tekstu 3">
            <a:extLst>
              <a:ext uri="{FF2B5EF4-FFF2-40B4-BE49-F238E27FC236}">
                <a16:creationId xmlns:a16="http://schemas.microsoft.com/office/drawing/2014/main" id="{4F5ED8C2-2DD3-83C7-911A-9E91C7F6C19F}"/>
              </a:ext>
            </a:extLst>
          </p:cNvPr>
          <p:cNvSpPr txBox="1">
            <a:spLocks/>
          </p:cNvSpPr>
          <p:nvPr/>
        </p:nvSpPr>
        <p:spPr>
          <a:xfrm>
            <a:off x="1788841" y="6049679"/>
            <a:ext cx="4046880" cy="339725"/>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1000"/>
              </a:spcBef>
              <a:buClr>
                <a:schemeClr val="accent2"/>
              </a:buClr>
              <a:buSzPct val="80000"/>
              <a:buFont typeface="Century Gothic" panose="020B0502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Clr>
                <a:schemeClr val="accent2"/>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err="1"/>
              <a:t>spain</a:t>
            </a:r>
            <a:r>
              <a:rPr lang="pl-PL" b="1" dirty="0"/>
              <a:t>@hicron.com</a:t>
            </a:r>
          </a:p>
        </p:txBody>
      </p:sp>
    </p:spTree>
    <p:extLst>
      <p:ext uri="{BB962C8B-B14F-4D97-AF65-F5344CB8AC3E}">
        <p14:creationId xmlns:p14="http://schemas.microsoft.com/office/powerpoint/2010/main" val="306075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tekstu 7">
            <a:extLst>
              <a:ext uri="{FF2B5EF4-FFF2-40B4-BE49-F238E27FC236}">
                <a16:creationId xmlns:a16="http://schemas.microsoft.com/office/drawing/2014/main" id="{37B52013-C0BB-403F-9B11-7BCA3540CFF3}"/>
              </a:ext>
            </a:extLst>
          </p:cNvPr>
          <p:cNvSpPr>
            <a:spLocks noGrp="1"/>
          </p:cNvSpPr>
          <p:nvPr>
            <p:ph type="body" idx="1"/>
          </p:nvPr>
        </p:nvSpPr>
        <p:spPr>
          <a:xfrm>
            <a:off x="1398123" y="3847822"/>
            <a:ext cx="9686260" cy="761595"/>
          </a:xfrm>
        </p:spPr>
        <p:txBody>
          <a:bodyPr vert="horz" lIns="91440" tIns="45720" rIns="91440" bIns="45720" rtlCol="0" anchor="t">
            <a:noAutofit/>
          </a:bodyPr>
          <a:lstStyle/>
          <a:p>
            <a:pPr>
              <a:lnSpc>
                <a:spcPct val="113999"/>
              </a:lnSpc>
            </a:pPr>
            <a:r>
              <a:rPr lang="pl-PL">
                <a:latin typeface="Open Sans"/>
                <a:ea typeface="Open Sans"/>
                <a:cs typeface="Open Sans"/>
              </a:rPr>
              <a:t>RULES OF THE HACKATHON</a:t>
            </a:r>
            <a:endParaRPr lang="en-US"/>
          </a:p>
        </p:txBody>
      </p:sp>
      <p:sp>
        <p:nvSpPr>
          <p:cNvPr id="10" name="Tytuł 9">
            <a:extLst>
              <a:ext uri="{FF2B5EF4-FFF2-40B4-BE49-F238E27FC236}">
                <a16:creationId xmlns:a16="http://schemas.microsoft.com/office/drawing/2014/main" id="{D27F89D9-3593-4861-B7D7-4B96846716A0}"/>
              </a:ext>
            </a:extLst>
          </p:cNvPr>
          <p:cNvSpPr>
            <a:spLocks noGrp="1"/>
          </p:cNvSpPr>
          <p:nvPr>
            <p:ph type="title"/>
          </p:nvPr>
        </p:nvSpPr>
        <p:spPr>
          <a:xfrm>
            <a:off x="2226267" y="4726537"/>
            <a:ext cx="8867671" cy="761595"/>
          </a:xfrm>
        </p:spPr>
        <p:txBody>
          <a:bodyPr/>
          <a:lstStyle/>
          <a:p>
            <a:r>
              <a:rPr lang="pl-PL">
                <a:latin typeface="Open Sans"/>
                <a:ea typeface="Open Sans"/>
                <a:cs typeface="Open Sans"/>
              </a:rPr>
              <a:t>(WELL, HI!CKATHON)</a:t>
            </a:r>
            <a:endParaRPr lang="en-US"/>
          </a:p>
        </p:txBody>
      </p:sp>
    </p:spTree>
    <p:extLst>
      <p:ext uri="{BB962C8B-B14F-4D97-AF65-F5344CB8AC3E}">
        <p14:creationId xmlns:p14="http://schemas.microsoft.com/office/powerpoint/2010/main" val="454145992"/>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4422775" y="1426369"/>
            <a:ext cx="3217069" cy="3217069"/>
            <a:chOff x="8975725" y="4414838"/>
            <a:chExt cx="6434138" cy="6434137"/>
          </a:xfrm>
        </p:grpSpPr>
        <p:grpSp>
          <p:nvGrpSpPr>
            <p:cNvPr id="13" name="Group 12"/>
            <p:cNvGrpSpPr/>
            <p:nvPr/>
          </p:nvGrpSpPr>
          <p:grpSpPr>
            <a:xfrm>
              <a:off x="9064625" y="4522788"/>
              <a:ext cx="6243638" cy="6240463"/>
              <a:chOff x="9064625" y="4522788"/>
              <a:chExt cx="6243638" cy="6240463"/>
            </a:xfrm>
          </p:grpSpPr>
          <p:sp>
            <p:nvSpPr>
              <p:cNvPr id="23" name="Freeform 376"/>
              <p:cNvSpPr>
                <a:spLocks/>
              </p:cNvSpPr>
              <p:nvPr/>
            </p:nvSpPr>
            <p:spPr bwMode="auto">
              <a:xfrm>
                <a:off x="9064625" y="5638800"/>
                <a:ext cx="901700" cy="1736725"/>
              </a:xfrm>
              <a:custGeom>
                <a:avLst/>
                <a:gdLst>
                  <a:gd name="T0" fmla="*/ 226 w 284"/>
                  <a:gd name="T1" fmla="*/ 0 h 547"/>
                  <a:gd name="T2" fmla="*/ 0 w 284"/>
                  <a:gd name="T3" fmla="*/ 544 h 547"/>
                  <a:gd name="T4" fmla="*/ 35 w 284"/>
                  <a:gd name="T5" fmla="*/ 537 h 547"/>
                  <a:gd name="T6" fmla="*/ 77 w 284"/>
                  <a:gd name="T7" fmla="*/ 547 h 547"/>
                  <a:gd name="T8" fmla="*/ 284 w 284"/>
                  <a:gd name="T9" fmla="*/ 50 h 547"/>
                  <a:gd name="T10" fmla="*/ 226 w 284"/>
                  <a:gd name="T11" fmla="*/ 0 h 547"/>
                </a:gdLst>
                <a:ahLst/>
                <a:cxnLst>
                  <a:cxn ang="0">
                    <a:pos x="T0" y="T1"/>
                  </a:cxn>
                  <a:cxn ang="0">
                    <a:pos x="T2" y="T3"/>
                  </a:cxn>
                  <a:cxn ang="0">
                    <a:pos x="T4" y="T5"/>
                  </a:cxn>
                  <a:cxn ang="0">
                    <a:pos x="T6" y="T7"/>
                  </a:cxn>
                  <a:cxn ang="0">
                    <a:pos x="T8" y="T9"/>
                  </a:cxn>
                  <a:cxn ang="0">
                    <a:pos x="T10" y="T11"/>
                  </a:cxn>
                </a:cxnLst>
                <a:rect l="0" t="0" r="r" b="b"/>
                <a:pathLst>
                  <a:path w="284" h="547">
                    <a:moveTo>
                      <a:pt x="226" y="0"/>
                    </a:moveTo>
                    <a:cubicBezTo>
                      <a:pt x="100" y="150"/>
                      <a:pt x="18" y="338"/>
                      <a:pt x="0" y="544"/>
                    </a:cubicBezTo>
                    <a:cubicBezTo>
                      <a:pt x="11" y="540"/>
                      <a:pt x="23" y="537"/>
                      <a:pt x="35" y="537"/>
                    </a:cubicBezTo>
                    <a:cubicBezTo>
                      <a:pt x="50" y="537"/>
                      <a:pt x="64" y="541"/>
                      <a:pt x="77" y="547"/>
                    </a:cubicBezTo>
                    <a:cubicBezTo>
                      <a:pt x="94" y="359"/>
                      <a:pt x="169" y="187"/>
                      <a:pt x="284" y="50"/>
                    </a:cubicBezTo>
                    <a:cubicBezTo>
                      <a:pt x="258" y="42"/>
                      <a:pt x="237" y="24"/>
                      <a:pt x="2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4" name="Freeform 377"/>
              <p:cNvSpPr>
                <a:spLocks/>
              </p:cNvSpPr>
              <p:nvPr/>
            </p:nvSpPr>
            <p:spPr bwMode="auto">
              <a:xfrm>
                <a:off x="10179050" y="4522788"/>
                <a:ext cx="1747837" cy="900113"/>
              </a:xfrm>
              <a:custGeom>
                <a:avLst/>
                <a:gdLst>
                  <a:gd name="T0" fmla="*/ 0 w 551"/>
                  <a:gd name="T1" fmla="*/ 226 h 284"/>
                  <a:gd name="T2" fmla="*/ 50 w 551"/>
                  <a:gd name="T3" fmla="*/ 284 h 284"/>
                  <a:gd name="T4" fmla="*/ 551 w 551"/>
                  <a:gd name="T5" fmla="*/ 76 h 284"/>
                  <a:gd name="T6" fmla="*/ 539 w 551"/>
                  <a:gd name="T7" fmla="*/ 30 h 284"/>
                  <a:gd name="T8" fmla="*/ 544 w 551"/>
                  <a:gd name="T9" fmla="*/ 0 h 284"/>
                  <a:gd name="T10" fmla="*/ 0 w 551"/>
                  <a:gd name="T11" fmla="*/ 226 h 284"/>
                </a:gdLst>
                <a:ahLst/>
                <a:cxnLst>
                  <a:cxn ang="0">
                    <a:pos x="T0" y="T1"/>
                  </a:cxn>
                  <a:cxn ang="0">
                    <a:pos x="T2" y="T3"/>
                  </a:cxn>
                  <a:cxn ang="0">
                    <a:pos x="T4" y="T5"/>
                  </a:cxn>
                  <a:cxn ang="0">
                    <a:pos x="T6" y="T7"/>
                  </a:cxn>
                  <a:cxn ang="0">
                    <a:pos x="T8" y="T9"/>
                  </a:cxn>
                  <a:cxn ang="0">
                    <a:pos x="T10" y="T11"/>
                  </a:cxn>
                </a:cxnLst>
                <a:rect l="0" t="0" r="r" b="b"/>
                <a:pathLst>
                  <a:path w="551" h="284">
                    <a:moveTo>
                      <a:pt x="0" y="226"/>
                    </a:moveTo>
                    <a:cubicBezTo>
                      <a:pt x="24" y="237"/>
                      <a:pt x="42" y="258"/>
                      <a:pt x="50" y="284"/>
                    </a:cubicBezTo>
                    <a:cubicBezTo>
                      <a:pt x="188" y="169"/>
                      <a:pt x="361" y="93"/>
                      <a:pt x="551" y="76"/>
                    </a:cubicBezTo>
                    <a:cubicBezTo>
                      <a:pt x="543" y="63"/>
                      <a:pt x="539" y="47"/>
                      <a:pt x="539" y="30"/>
                    </a:cubicBezTo>
                    <a:cubicBezTo>
                      <a:pt x="539" y="20"/>
                      <a:pt x="541" y="9"/>
                      <a:pt x="544" y="0"/>
                    </a:cubicBezTo>
                    <a:cubicBezTo>
                      <a:pt x="338" y="18"/>
                      <a:pt x="150" y="100"/>
                      <a:pt x="0" y="226"/>
                    </a:cubicBezTo>
                    <a:close/>
                  </a:path>
                </a:pathLst>
              </a:custGeom>
              <a:gradFill flip="none" rotWithShape="1">
                <a:gsLst>
                  <a:gs pos="0">
                    <a:schemeClr val="accent1"/>
                  </a:gs>
                  <a:gs pos="74000">
                    <a:schemeClr val="accent2"/>
                  </a:gs>
                  <a:gs pos="100000">
                    <a:schemeClr val="accent2"/>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700">
                  <a:solidFill>
                    <a:schemeClr val="tx1"/>
                  </a:solidFill>
                  <a:latin typeface="+mj-lt"/>
                </a:endParaRPr>
              </a:p>
            </p:txBody>
          </p:sp>
          <p:sp>
            <p:nvSpPr>
              <p:cNvPr id="25" name="Freeform 378"/>
              <p:cNvSpPr>
                <a:spLocks/>
              </p:cNvSpPr>
              <p:nvPr/>
            </p:nvSpPr>
            <p:spPr bwMode="auto">
              <a:xfrm>
                <a:off x="14409738" y="7904163"/>
                <a:ext cx="898525" cy="1752600"/>
              </a:xfrm>
              <a:custGeom>
                <a:avLst/>
                <a:gdLst>
                  <a:gd name="T0" fmla="*/ 56 w 283"/>
                  <a:gd name="T1" fmla="*/ 552 h 552"/>
                  <a:gd name="T2" fmla="*/ 283 w 283"/>
                  <a:gd name="T3" fmla="*/ 6 h 552"/>
                  <a:gd name="T4" fmla="*/ 252 w 283"/>
                  <a:gd name="T5" fmla="*/ 12 h 552"/>
                  <a:gd name="T6" fmla="*/ 206 w 283"/>
                  <a:gd name="T7" fmla="*/ 0 h 552"/>
                  <a:gd name="T8" fmla="*/ 0 w 283"/>
                  <a:gd name="T9" fmla="*/ 499 h 552"/>
                  <a:gd name="T10" fmla="*/ 56 w 283"/>
                  <a:gd name="T11" fmla="*/ 552 h 552"/>
                </a:gdLst>
                <a:ahLst/>
                <a:cxnLst>
                  <a:cxn ang="0">
                    <a:pos x="T0" y="T1"/>
                  </a:cxn>
                  <a:cxn ang="0">
                    <a:pos x="T2" y="T3"/>
                  </a:cxn>
                  <a:cxn ang="0">
                    <a:pos x="T4" y="T5"/>
                  </a:cxn>
                  <a:cxn ang="0">
                    <a:pos x="T6" y="T7"/>
                  </a:cxn>
                  <a:cxn ang="0">
                    <a:pos x="T8" y="T9"/>
                  </a:cxn>
                  <a:cxn ang="0">
                    <a:pos x="T10" y="T11"/>
                  </a:cxn>
                </a:cxnLst>
                <a:rect l="0" t="0" r="r" b="b"/>
                <a:pathLst>
                  <a:path w="283" h="552">
                    <a:moveTo>
                      <a:pt x="56" y="552"/>
                    </a:moveTo>
                    <a:cubicBezTo>
                      <a:pt x="182" y="401"/>
                      <a:pt x="264" y="213"/>
                      <a:pt x="283" y="6"/>
                    </a:cubicBezTo>
                    <a:cubicBezTo>
                      <a:pt x="273" y="10"/>
                      <a:pt x="263" y="12"/>
                      <a:pt x="252" y="12"/>
                    </a:cubicBezTo>
                    <a:cubicBezTo>
                      <a:pt x="235" y="12"/>
                      <a:pt x="220" y="8"/>
                      <a:pt x="206" y="0"/>
                    </a:cubicBezTo>
                    <a:cubicBezTo>
                      <a:pt x="189" y="189"/>
                      <a:pt x="114" y="361"/>
                      <a:pt x="0" y="499"/>
                    </a:cubicBezTo>
                    <a:cubicBezTo>
                      <a:pt x="25" y="508"/>
                      <a:pt x="45" y="527"/>
                      <a:pt x="56" y="5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6" name="Freeform 379"/>
              <p:cNvSpPr>
                <a:spLocks/>
              </p:cNvSpPr>
              <p:nvPr/>
            </p:nvSpPr>
            <p:spPr bwMode="auto">
              <a:xfrm>
                <a:off x="12458700" y="9869488"/>
                <a:ext cx="1735137" cy="893763"/>
              </a:xfrm>
              <a:custGeom>
                <a:avLst/>
                <a:gdLst>
                  <a:gd name="T0" fmla="*/ 547 w 547"/>
                  <a:gd name="T1" fmla="*/ 56 h 282"/>
                  <a:gd name="T2" fmla="*/ 494 w 547"/>
                  <a:gd name="T3" fmla="*/ 0 h 282"/>
                  <a:gd name="T4" fmla="*/ 0 w 547"/>
                  <a:gd name="T5" fmla="*/ 205 h 282"/>
                  <a:gd name="T6" fmla="*/ 8 w 547"/>
                  <a:gd name="T7" fmla="*/ 245 h 282"/>
                  <a:gd name="T8" fmla="*/ 1 w 547"/>
                  <a:gd name="T9" fmla="*/ 282 h 282"/>
                  <a:gd name="T10" fmla="*/ 547 w 547"/>
                  <a:gd name="T11" fmla="*/ 56 h 282"/>
                </a:gdLst>
                <a:ahLst/>
                <a:cxnLst>
                  <a:cxn ang="0">
                    <a:pos x="T0" y="T1"/>
                  </a:cxn>
                  <a:cxn ang="0">
                    <a:pos x="T2" y="T3"/>
                  </a:cxn>
                  <a:cxn ang="0">
                    <a:pos x="T4" y="T5"/>
                  </a:cxn>
                  <a:cxn ang="0">
                    <a:pos x="T6" y="T7"/>
                  </a:cxn>
                  <a:cxn ang="0">
                    <a:pos x="T8" y="T9"/>
                  </a:cxn>
                  <a:cxn ang="0">
                    <a:pos x="T10" y="T11"/>
                  </a:cxn>
                </a:cxnLst>
                <a:rect l="0" t="0" r="r" b="b"/>
                <a:pathLst>
                  <a:path w="547" h="282">
                    <a:moveTo>
                      <a:pt x="547" y="56"/>
                    </a:moveTo>
                    <a:cubicBezTo>
                      <a:pt x="522" y="46"/>
                      <a:pt x="503" y="25"/>
                      <a:pt x="494" y="0"/>
                    </a:cubicBezTo>
                    <a:cubicBezTo>
                      <a:pt x="357" y="114"/>
                      <a:pt x="187" y="188"/>
                      <a:pt x="0" y="205"/>
                    </a:cubicBezTo>
                    <a:cubicBezTo>
                      <a:pt x="5" y="218"/>
                      <a:pt x="8" y="231"/>
                      <a:pt x="8" y="245"/>
                    </a:cubicBezTo>
                    <a:cubicBezTo>
                      <a:pt x="8" y="258"/>
                      <a:pt x="6" y="271"/>
                      <a:pt x="1" y="282"/>
                    </a:cubicBezTo>
                    <a:cubicBezTo>
                      <a:pt x="208" y="264"/>
                      <a:pt x="396" y="182"/>
                      <a:pt x="547" y="56"/>
                    </a:cubicBezTo>
                    <a:close/>
                  </a:path>
                </a:pathLst>
              </a:custGeom>
              <a:gradFill flip="none" rotWithShape="1">
                <a:gsLst>
                  <a:gs pos="0">
                    <a:schemeClr val="accent1"/>
                  </a:gs>
                  <a:gs pos="74000">
                    <a:schemeClr val="accent2"/>
                  </a:gs>
                  <a:gs pos="100000">
                    <a:schemeClr val="accent2"/>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700">
                  <a:solidFill>
                    <a:schemeClr val="tx1"/>
                  </a:solidFill>
                  <a:latin typeface="+mj-lt"/>
                </a:endParaRPr>
              </a:p>
            </p:txBody>
          </p:sp>
          <p:sp>
            <p:nvSpPr>
              <p:cNvPr id="27" name="Freeform 380"/>
              <p:cNvSpPr>
                <a:spLocks/>
              </p:cNvSpPr>
              <p:nvPr/>
            </p:nvSpPr>
            <p:spPr bwMode="auto">
              <a:xfrm>
                <a:off x="12446000" y="4522788"/>
                <a:ext cx="1766887" cy="909638"/>
              </a:xfrm>
              <a:custGeom>
                <a:avLst/>
                <a:gdLst>
                  <a:gd name="T0" fmla="*/ 505 w 557"/>
                  <a:gd name="T1" fmla="*/ 287 h 287"/>
                  <a:gd name="T2" fmla="*/ 557 w 557"/>
                  <a:gd name="T3" fmla="*/ 231 h 287"/>
                  <a:gd name="T4" fmla="*/ 7 w 557"/>
                  <a:gd name="T5" fmla="*/ 0 h 287"/>
                  <a:gd name="T6" fmla="*/ 12 w 557"/>
                  <a:gd name="T7" fmla="*/ 30 h 287"/>
                  <a:gd name="T8" fmla="*/ 0 w 557"/>
                  <a:gd name="T9" fmla="*/ 76 h 287"/>
                  <a:gd name="T10" fmla="*/ 505 w 557"/>
                  <a:gd name="T11" fmla="*/ 287 h 287"/>
                </a:gdLst>
                <a:ahLst/>
                <a:cxnLst>
                  <a:cxn ang="0">
                    <a:pos x="T0" y="T1"/>
                  </a:cxn>
                  <a:cxn ang="0">
                    <a:pos x="T2" y="T3"/>
                  </a:cxn>
                  <a:cxn ang="0">
                    <a:pos x="T4" y="T5"/>
                  </a:cxn>
                  <a:cxn ang="0">
                    <a:pos x="T6" y="T7"/>
                  </a:cxn>
                  <a:cxn ang="0">
                    <a:pos x="T8" y="T9"/>
                  </a:cxn>
                  <a:cxn ang="0">
                    <a:pos x="T10" y="T11"/>
                  </a:cxn>
                </a:cxnLst>
                <a:rect l="0" t="0" r="r" b="b"/>
                <a:pathLst>
                  <a:path w="557" h="287">
                    <a:moveTo>
                      <a:pt x="505" y="287"/>
                    </a:moveTo>
                    <a:cubicBezTo>
                      <a:pt x="514" y="262"/>
                      <a:pt x="533" y="241"/>
                      <a:pt x="557" y="231"/>
                    </a:cubicBezTo>
                    <a:cubicBezTo>
                      <a:pt x="406" y="102"/>
                      <a:pt x="216" y="18"/>
                      <a:pt x="7" y="0"/>
                    </a:cubicBezTo>
                    <a:cubicBezTo>
                      <a:pt x="11" y="9"/>
                      <a:pt x="12" y="20"/>
                      <a:pt x="12" y="30"/>
                    </a:cubicBezTo>
                    <a:cubicBezTo>
                      <a:pt x="12" y="47"/>
                      <a:pt x="8" y="63"/>
                      <a:pt x="0" y="76"/>
                    </a:cubicBezTo>
                    <a:cubicBezTo>
                      <a:pt x="192" y="93"/>
                      <a:pt x="366" y="170"/>
                      <a:pt x="505" y="28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8" name="Freeform 381"/>
              <p:cNvSpPr>
                <a:spLocks/>
              </p:cNvSpPr>
              <p:nvPr/>
            </p:nvSpPr>
            <p:spPr bwMode="auto">
              <a:xfrm>
                <a:off x="14422438" y="5651500"/>
                <a:ext cx="885825" cy="1730375"/>
              </a:xfrm>
              <a:custGeom>
                <a:avLst/>
                <a:gdLst>
                  <a:gd name="T0" fmla="*/ 57 w 279"/>
                  <a:gd name="T1" fmla="*/ 0 h 545"/>
                  <a:gd name="T2" fmla="*/ 0 w 279"/>
                  <a:gd name="T3" fmla="*/ 52 h 545"/>
                  <a:gd name="T4" fmla="*/ 202 w 279"/>
                  <a:gd name="T5" fmla="*/ 545 h 545"/>
                  <a:gd name="T6" fmla="*/ 248 w 279"/>
                  <a:gd name="T7" fmla="*/ 533 h 545"/>
                  <a:gd name="T8" fmla="*/ 279 w 279"/>
                  <a:gd name="T9" fmla="*/ 538 h 545"/>
                  <a:gd name="T10" fmla="*/ 57 w 279"/>
                  <a:gd name="T11" fmla="*/ 0 h 545"/>
                </a:gdLst>
                <a:ahLst/>
                <a:cxnLst>
                  <a:cxn ang="0">
                    <a:pos x="T0" y="T1"/>
                  </a:cxn>
                  <a:cxn ang="0">
                    <a:pos x="T2" y="T3"/>
                  </a:cxn>
                  <a:cxn ang="0">
                    <a:pos x="T4" y="T5"/>
                  </a:cxn>
                  <a:cxn ang="0">
                    <a:pos x="T6" y="T7"/>
                  </a:cxn>
                  <a:cxn ang="0">
                    <a:pos x="T8" y="T9"/>
                  </a:cxn>
                  <a:cxn ang="0">
                    <a:pos x="T10" y="T11"/>
                  </a:cxn>
                </a:cxnLst>
                <a:rect l="0" t="0" r="r" b="b"/>
                <a:pathLst>
                  <a:path w="279" h="545">
                    <a:moveTo>
                      <a:pt x="57" y="0"/>
                    </a:moveTo>
                    <a:cubicBezTo>
                      <a:pt x="47" y="24"/>
                      <a:pt x="26" y="43"/>
                      <a:pt x="0" y="52"/>
                    </a:cubicBezTo>
                    <a:cubicBezTo>
                      <a:pt x="112" y="189"/>
                      <a:pt x="186" y="359"/>
                      <a:pt x="202" y="545"/>
                    </a:cubicBezTo>
                    <a:cubicBezTo>
                      <a:pt x="216" y="537"/>
                      <a:pt x="231" y="533"/>
                      <a:pt x="248" y="533"/>
                    </a:cubicBezTo>
                    <a:cubicBezTo>
                      <a:pt x="259" y="533"/>
                      <a:pt x="269" y="535"/>
                      <a:pt x="279" y="538"/>
                    </a:cubicBezTo>
                    <a:cubicBezTo>
                      <a:pt x="261" y="335"/>
                      <a:pt x="180" y="149"/>
                      <a:pt x="57" y="0"/>
                    </a:cubicBezTo>
                    <a:close/>
                  </a:path>
                </a:pathLst>
              </a:custGeom>
              <a:gradFill flip="none" rotWithShape="1">
                <a:gsLst>
                  <a:gs pos="0">
                    <a:schemeClr val="accent1"/>
                  </a:gs>
                  <a:gs pos="74000">
                    <a:schemeClr val="accent2"/>
                  </a:gs>
                  <a:gs pos="100000">
                    <a:schemeClr val="accent2"/>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700">
                  <a:solidFill>
                    <a:schemeClr val="tx1"/>
                  </a:solidFill>
                  <a:latin typeface="+mj-lt"/>
                </a:endParaRPr>
              </a:p>
            </p:txBody>
          </p:sp>
          <p:sp>
            <p:nvSpPr>
              <p:cNvPr id="29" name="Freeform 382"/>
              <p:cNvSpPr>
                <a:spLocks/>
              </p:cNvSpPr>
              <p:nvPr/>
            </p:nvSpPr>
            <p:spPr bwMode="auto">
              <a:xfrm>
                <a:off x="9064625" y="7910513"/>
                <a:ext cx="914400" cy="1762125"/>
              </a:xfrm>
              <a:custGeom>
                <a:avLst/>
                <a:gdLst>
                  <a:gd name="T0" fmla="*/ 288 w 288"/>
                  <a:gd name="T1" fmla="*/ 502 h 555"/>
                  <a:gd name="T2" fmla="*/ 77 w 288"/>
                  <a:gd name="T3" fmla="*/ 0 h 555"/>
                  <a:gd name="T4" fmla="*/ 35 w 288"/>
                  <a:gd name="T5" fmla="*/ 10 h 555"/>
                  <a:gd name="T6" fmla="*/ 0 w 288"/>
                  <a:gd name="T7" fmla="*/ 3 h 555"/>
                  <a:gd name="T8" fmla="*/ 232 w 288"/>
                  <a:gd name="T9" fmla="*/ 555 h 555"/>
                  <a:gd name="T10" fmla="*/ 288 w 288"/>
                  <a:gd name="T11" fmla="*/ 502 h 555"/>
                </a:gdLst>
                <a:ahLst/>
                <a:cxnLst>
                  <a:cxn ang="0">
                    <a:pos x="T0" y="T1"/>
                  </a:cxn>
                  <a:cxn ang="0">
                    <a:pos x="T2" y="T3"/>
                  </a:cxn>
                  <a:cxn ang="0">
                    <a:pos x="T4" y="T5"/>
                  </a:cxn>
                  <a:cxn ang="0">
                    <a:pos x="T6" y="T7"/>
                  </a:cxn>
                  <a:cxn ang="0">
                    <a:pos x="T8" y="T9"/>
                  </a:cxn>
                  <a:cxn ang="0">
                    <a:pos x="T10" y="T11"/>
                  </a:cxn>
                </a:cxnLst>
                <a:rect l="0" t="0" r="r" b="b"/>
                <a:pathLst>
                  <a:path w="288" h="555">
                    <a:moveTo>
                      <a:pt x="288" y="502"/>
                    </a:moveTo>
                    <a:cubicBezTo>
                      <a:pt x="171" y="364"/>
                      <a:pt x="94" y="190"/>
                      <a:pt x="77" y="0"/>
                    </a:cubicBezTo>
                    <a:cubicBezTo>
                      <a:pt x="64" y="6"/>
                      <a:pt x="50" y="10"/>
                      <a:pt x="35" y="10"/>
                    </a:cubicBezTo>
                    <a:cubicBezTo>
                      <a:pt x="23" y="10"/>
                      <a:pt x="11" y="7"/>
                      <a:pt x="0" y="3"/>
                    </a:cubicBezTo>
                    <a:cubicBezTo>
                      <a:pt x="19" y="212"/>
                      <a:pt x="103" y="403"/>
                      <a:pt x="232" y="555"/>
                    </a:cubicBezTo>
                    <a:cubicBezTo>
                      <a:pt x="242" y="530"/>
                      <a:pt x="262" y="511"/>
                      <a:pt x="288" y="502"/>
                    </a:cubicBezTo>
                    <a:close/>
                  </a:path>
                </a:pathLst>
              </a:custGeom>
              <a:gradFill flip="none" rotWithShape="1">
                <a:gsLst>
                  <a:gs pos="0">
                    <a:schemeClr val="accent1"/>
                  </a:gs>
                  <a:gs pos="74000">
                    <a:schemeClr val="accent2"/>
                  </a:gs>
                  <a:gs pos="100000">
                    <a:schemeClr val="accent2"/>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700">
                  <a:solidFill>
                    <a:schemeClr val="tx1"/>
                  </a:solidFill>
                  <a:latin typeface="+mj-lt"/>
                </a:endParaRPr>
              </a:p>
            </p:txBody>
          </p:sp>
          <p:sp>
            <p:nvSpPr>
              <p:cNvPr id="30" name="Freeform 383"/>
              <p:cNvSpPr>
                <a:spLocks/>
              </p:cNvSpPr>
              <p:nvPr/>
            </p:nvSpPr>
            <p:spPr bwMode="auto">
              <a:xfrm>
                <a:off x="10194925" y="9882188"/>
                <a:ext cx="1722437" cy="881063"/>
              </a:xfrm>
              <a:custGeom>
                <a:avLst/>
                <a:gdLst>
                  <a:gd name="T0" fmla="*/ 543 w 543"/>
                  <a:gd name="T1" fmla="*/ 201 h 278"/>
                  <a:gd name="T2" fmla="*/ 52 w 543"/>
                  <a:gd name="T3" fmla="*/ 0 h 278"/>
                  <a:gd name="T4" fmla="*/ 0 w 543"/>
                  <a:gd name="T5" fmla="*/ 56 h 278"/>
                  <a:gd name="T6" fmla="*/ 541 w 543"/>
                  <a:gd name="T7" fmla="*/ 278 h 278"/>
                  <a:gd name="T8" fmla="*/ 534 w 543"/>
                  <a:gd name="T9" fmla="*/ 241 h 278"/>
                  <a:gd name="T10" fmla="*/ 543 w 543"/>
                  <a:gd name="T11" fmla="*/ 201 h 278"/>
                </a:gdLst>
                <a:ahLst/>
                <a:cxnLst>
                  <a:cxn ang="0">
                    <a:pos x="T0" y="T1"/>
                  </a:cxn>
                  <a:cxn ang="0">
                    <a:pos x="T2" y="T3"/>
                  </a:cxn>
                  <a:cxn ang="0">
                    <a:pos x="T4" y="T5"/>
                  </a:cxn>
                  <a:cxn ang="0">
                    <a:pos x="T6" y="T7"/>
                  </a:cxn>
                  <a:cxn ang="0">
                    <a:pos x="T8" y="T9"/>
                  </a:cxn>
                  <a:cxn ang="0">
                    <a:pos x="T10" y="T11"/>
                  </a:cxn>
                </a:cxnLst>
                <a:rect l="0" t="0" r="r" b="b"/>
                <a:pathLst>
                  <a:path w="543" h="278">
                    <a:moveTo>
                      <a:pt x="543" y="201"/>
                    </a:moveTo>
                    <a:cubicBezTo>
                      <a:pt x="358" y="184"/>
                      <a:pt x="189" y="111"/>
                      <a:pt x="52" y="0"/>
                    </a:cubicBezTo>
                    <a:cubicBezTo>
                      <a:pt x="44" y="25"/>
                      <a:pt x="25" y="46"/>
                      <a:pt x="0" y="56"/>
                    </a:cubicBezTo>
                    <a:cubicBezTo>
                      <a:pt x="150" y="180"/>
                      <a:pt x="337" y="261"/>
                      <a:pt x="541" y="278"/>
                    </a:cubicBezTo>
                    <a:cubicBezTo>
                      <a:pt x="537" y="267"/>
                      <a:pt x="534" y="254"/>
                      <a:pt x="534" y="241"/>
                    </a:cubicBezTo>
                    <a:cubicBezTo>
                      <a:pt x="534" y="227"/>
                      <a:pt x="537" y="214"/>
                      <a:pt x="543" y="20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14" name="Group 13"/>
            <p:cNvGrpSpPr/>
            <p:nvPr/>
          </p:nvGrpSpPr>
          <p:grpSpPr>
            <a:xfrm>
              <a:off x="8975725" y="4414838"/>
              <a:ext cx="6434138" cy="6434137"/>
              <a:chOff x="8975725" y="4414838"/>
              <a:chExt cx="6434138" cy="6434137"/>
            </a:xfrm>
          </p:grpSpPr>
          <p:sp>
            <p:nvSpPr>
              <p:cNvPr id="15" name="Oval 384"/>
              <p:cNvSpPr>
                <a:spLocks noChangeArrowheads="1"/>
              </p:cNvSpPr>
              <p:nvPr/>
            </p:nvSpPr>
            <p:spPr bwMode="auto">
              <a:xfrm>
                <a:off x="11987213" y="4414838"/>
                <a:ext cx="401637" cy="4032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6" name="Oval 385"/>
              <p:cNvSpPr>
                <a:spLocks noChangeArrowheads="1"/>
              </p:cNvSpPr>
              <p:nvPr/>
            </p:nvSpPr>
            <p:spPr bwMode="auto">
              <a:xfrm>
                <a:off x="14127163" y="5327650"/>
                <a:ext cx="403225" cy="403225"/>
              </a:xfrm>
              <a:prstGeom prst="ellipse">
                <a:avLst/>
              </a:prstGeom>
              <a:gradFill flip="none" rotWithShape="1">
                <a:gsLst>
                  <a:gs pos="0">
                    <a:schemeClr val="accent1"/>
                  </a:gs>
                  <a:gs pos="74000">
                    <a:schemeClr val="accent2"/>
                  </a:gs>
                  <a:gs pos="100000">
                    <a:schemeClr val="accent2"/>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700">
                  <a:solidFill>
                    <a:schemeClr val="tx1"/>
                  </a:solidFill>
                  <a:latin typeface="+mj-lt"/>
                </a:endParaRPr>
              </a:p>
            </p:txBody>
          </p:sp>
          <p:sp>
            <p:nvSpPr>
              <p:cNvPr id="17" name="Oval 386"/>
              <p:cNvSpPr>
                <a:spLocks noChangeArrowheads="1"/>
              </p:cNvSpPr>
              <p:nvPr/>
            </p:nvSpPr>
            <p:spPr bwMode="auto">
              <a:xfrm>
                <a:off x="15003463" y="7445375"/>
                <a:ext cx="406400" cy="40163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8" name="Oval 387"/>
              <p:cNvSpPr>
                <a:spLocks noChangeArrowheads="1"/>
              </p:cNvSpPr>
              <p:nvPr/>
            </p:nvSpPr>
            <p:spPr bwMode="auto">
              <a:xfrm>
                <a:off x="14111288" y="9567863"/>
                <a:ext cx="403225" cy="403225"/>
              </a:xfrm>
              <a:prstGeom prst="ellipse">
                <a:avLst/>
              </a:prstGeom>
              <a:gradFill flip="none" rotWithShape="1">
                <a:gsLst>
                  <a:gs pos="0">
                    <a:schemeClr val="accent1"/>
                  </a:gs>
                  <a:gs pos="74000">
                    <a:schemeClr val="accent2"/>
                  </a:gs>
                  <a:gs pos="100000">
                    <a:schemeClr val="accent2"/>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700">
                  <a:solidFill>
                    <a:schemeClr val="tx1"/>
                  </a:solidFill>
                  <a:latin typeface="+mj-lt"/>
                </a:endParaRPr>
              </a:p>
            </p:txBody>
          </p:sp>
          <p:sp>
            <p:nvSpPr>
              <p:cNvPr id="19" name="Oval 388"/>
              <p:cNvSpPr>
                <a:spLocks noChangeArrowheads="1"/>
              </p:cNvSpPr>
              <p:nvPr/>
            </p:nvSpPr>
            <p:spPr bwMode="auto">
              <a:xfrm>
                <a:off x="11987213" y="10445750"/>
                <a:ext cx="401637" cy="4032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0" name="Oval 389"/>
              <p:cNvSpPr>
                <a:spLocks noChangeArrowheads="1"/>
              </p:cNvSpPr>
              <p:nvPr/>
            </p:nvSpPr>
            <p:spPr bwMode="auto">
              <a:xfrm>
                <a:off x="9874250" y="9583738"/>
                <a:ext cx="403225" cy="403225"/>
              </a:xfrm>
              <a:prstGeom prst="ellipse">
                <a:avLst/>
              </a:prstGeom>
              <a:gradFill flip="none" rotWithShape="1">
                <a:gsLst>
                  <a:gs pos="0">
                    <a:schemeClr val="accent1"/>
                  </a:gs>
                  <a:gs pos="74000">
                    <a:schemeClr val="accent2"/>
                  </a:gs>
                  <a:gs pos="100000">
                    <a:schemeClr val="accent2"/>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700">
                  <a:solidFill>
                    <a:schemeClr val="tx1"/>
                  </a:solidFill>
                  <a:latin typeface="+mj-lt"/>
                </a:endParaRPr>
              </a:p>
            </p:txBody>
          </p:sp>
          <p:sp>
            <p:nvSpPr>
              <p:cNvPr id="21" name="Oval 390"/>
              <p:cNvSpPr>
                <a:spLocks noChangeArrowheads="1"/>
              </p:cNvSpPr>
              <p:nvPr/>
            </p:nvSpPr>
            <p:spPr bwMode="auto">
              <a:xfrm>
                <a:off x="8975725" y="7442200"/>
                <a:ext cx="403225" cy="40163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2" name="Oval 391"/>
              <p:cNvSpPr>
                <a:spLocks noChangeArrowheads="1"/>
              </p:cNvSpPr>
              <p:nvPr/>
            </p:nvSpPr>
            <p:spPr bwMode="auto">
              <a:xfrm>
                <a:off x="9852025" y="5311775"/>
                <a:ext cx="403225" cy="403225"/>
              </a:xfrm>
              <a:prstGeom prst="ellipse">
                <a:avLst/>
              </a:prstGeom>
              <a:gradFill flip="none" rotWithShape="1">
                <a:gsLst>
                  <a:gs pos="0">
                    <a:schemeClr val="accent1"/>
                  </a:gs>
                  <a:gs pos="74000">
                    <a:schemeClr val="accent2"/>
                  </a:gs>
                  <a:gs pos="100000">
                    <a:schemeClr val="accent2"/>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700">
                  <a:solidFill>
                    <a:schemeClr val="tx1"/>
                  </a:solidFill>
                  <a:latin typeface="+mj-lt"/>
                </a:endParaRPr>
              </a:p>
            </p:txBody>
          </p:sp>
        </p:grpSp>
      </p:grpSp>
      <p:sp>
        <p:nvSpPr>
          <p:cNvPr id="9" name="Rectangle 8"/>
          <p:cNvSpPr/>
          <p:nvPr/>
        </p:nvSpPr>
        <p:spPr>
          <a:xfrm>
            <a:off x="4348551" y="4643056"/>
            <a:ext cx="3544177" cy="1962076"/>
          </a:xfrm>
          <a:prstGeom prst="rect">
            <a:avLst/>
          </a:prstGeom>
        </p:spPr>
        <p:txBody>
          <a:bodyPr wrap="square" lIns="91440" tIns="45720" rIns="91440" bIns="45720" anchor="t">
            <a:spAutoFit/>
          </a:bodyPr>
          <a:lstStyle/>
          <a:p>
            <a:pPr algn="ctr">
              <a:lnSpc>
                <a:spcPct val="150000"/>
              </a:lnSpc>
            </a:pPr>
            <a:r>
              <a:rPr lang="de-DE" b="1" dirty="0">
                <a:latin typeface="+mj-lt"/>
                <a:ea typeface="Source Sans Pro"/>
                <a:cs typeface="Open Sans Light"/>
              </a:rPr>
              <a:t>Work </a:t>
            </a:r>
            <a:r>
              <a:rPr lang="de-DE" b="1" dirty="0" err="1">
                <a:gradFill>
                  <a:gsLst>
                    <a:gs pos="67000">
                      <a:schemeClr val="accent1"/>
                    </a:gs>
                    <a:gs pos="85000">
                      <a:schemeClr val="accent2"/>
                    </a:gs>
                    <a:gs pos="100000">
                      <a:schemeClr val="accent2"/>
                    </a:gs>
                  </a:gsLst>
                  <a:lin ang="0" scaled="1"/>
                </a:gradFill>
                <a:latin typeface="+mj-lt"/>
                <a:ea typeface="Source Sans Pro"/>
                <a:cs typeface="Open Sans Light"/>
              </a:rPr>
              <a:t>anytime</a:t>
            </a:r>
            <a:endParaRPr lang="de-DE" b="1" dirty="0">
              <a:gradFill>
                <a:gsLst>
                  <a:gs pos="67000">
                    <a:schemeClr val="accent1"/>
                  </a:gs>
                  <a:gs pos="85000">
                    <a:schemeClr val="accent2"/>
                  </a:gs>
                  <a:gs pos="100000">
                    <a:schemeClr val="accent2"/>
                  </a:gs>
                </a:gsLst>
                <a:lin ang="0" scaled="1"/>
              </a:gradFill>
              <a:latin typeface="+mj-lt"/>
              <a:ea typeface="Source Sans Pro"/>
              <a:cs typeface="Open Sans Light"/>
            </a:endParaRPr>
          </a:p>
          <a:p>
            <a:pPr algn="just"/>
            <a:endParaRPr lang="en-IN" sz="1400" dirty="0">
              <a:ea typeface="+mn-lt"/>
              <a:cs typeface="+mn-lt"/>
            </a:endParaRPr>
          </a:p>
          <a:p>
            <a:pPr algn="just"/>
            <a:r>
              <a:rPr lang="en-IN" sz="1400" dirty="0">
                <a:ea typeface="+mn-lt"/>
                <a:cs typeface="+mn-lt"/>
              </a:rPr>
              <a:t>You are </a:t>
            </a:r>
            <a:r>
              <a:rPr lang="en-IN" sz="1400" b="1" dirty="0">
                <a:ea typeface="+mn-lt"/>
                <a:cs typeface="+mn-lt"/>
              </a:rPr>
              <a:t>allowed</a:t>
            </a:r>
            <a:r>
              <a:rPr lang="en-IN" sz="1400" dirty="0">
                <a:ea typeface="+mn-lt"/>
                <a:cs typeface="+mn-lt"/>
              </a:rPr>
              <a:t> to work </a:t>
            </a:r>
            <a:r>
              <a:rPr lang="en-IN" sz="1400" b="1" dirty="0">
                <a:ea typeface="+mn-lt"/>
                <a:cs typeface="+mn-lt"/>
              </a:rPr>
              <a:t>outside of the scheduled hours</a:t>
            </a:r>
            <a:r>
              <a:rPr lang="en-IN" sz="1400" dirty="0">
                <a:ea typeface="+mn-lt"/>
                <a:cs typeface="+mn-lt"/>
              </a:rPr>
              <a:t>. However, you </a:t>
            </a:r>
            <a:r>
              <a:rPr lang="en-IN" sz="1400" b="1" dirty="0">
                <a:ea typeface="+mn-lt"/>
                <a:cs typeface="+mn-lt"/>
              </a:rPr>
              <a:t>must</a:t>
            </a:r>
            <a:r>
              <a:rPr lang="en-IN" sz="1400" dirty="0">
                <a:ea typeface="+mn-lt"/>
                <a:cs typeface="+mn-lt"/>
              </a:rPr>
              <a:t> upload your code </a:t>
            </a:r>
            <a:r>
              <a:rPr lang="en-IN" sz="1400" b="1" dirty="0">
                <a:ea typeface="+mn-lt"/>
                <a:cs typeface="+mn-lt"/>
              </a:rPr>
              <a:t>at the end</a:t>
            </a:r>
            <a:r>
              <a:rPr lang="en-IN" sz="1400" dirty="0">
                <a:ea typeface="+mn-lt"/>
                <a:cs typeface="+mn-lt"/>
              </a:rPr>
              <a:t> of each </a:t>
            </a:r>
            <a:r>
              <a:rPr lang="en-IN" sz="1400" b="1" dirty="0">
                <a:ea typeface="+mn-lt"/>
                <a:cs typeface="+mn-lt"/>
              </a:rPr>
              <a:t>session</a:t>
            </a:r>
            <a:r>
              <a:rPr lang="en-IN" sz="1400" dirty="0">
                <a:ea typeface="+mn-lt"/>
                <a:cs typeface="+mn-lt"/>
              </a:rPr>
              <a:t> (17:00 - today; 15:00 – tomorrow).</a:t>
            </a:r>
            <a:endParaRPr lang="en-US" sz="1400">
              <a:ea typeface="+mn-lt"/>
              <a:cs typeface="+mn-lt"/>
            </a:endParaRPr>
          </a:p>
          <a:p>
            <a:pPr algn="ctr"/>
            <a:endParaRPr lang="de-DE" sz="1050">
              <a:latin typeface="+mj-lt"/>
              <a:ea typeface="Open Sans Light" panose="020B0306030504020204" pitchFamily="34" charset="0"/>
              <a:cs typeface="Open Sans Light" panose="020B0306030504020204" pitchFamily="34" charset="0"/>
            </a:endParaRPr>
          </a:p>
        </p:txBody>
      </p:sp>
      <p:sp>
        <p:nvSpPr>
          <p:cNvPr id="10" name="Rectangle 9"/>
          <p:cNvSpPr/>
          <p:nvPr/>
        </p:nvSpPr>
        <p:spPr>
          <a:xfrm>
            <a:off x="8032411" y="2223023"/>
            <a:ext cx="3391062" cy="2234479"/>
          </a:xfrm>
          <a:prstGeom prst="rect">
            <a:avLst/>
          </a:prstGeom>
        </p:spPr>
        <p:txBody>
          <a:bodyPr wrap="square" lIns="91440" tIns="45720" rIns="91440" bIns="45720" anchor="t">
            <a:spAutoFit/>
          </a:bodyPr>
          <a:lstStyle/>
          <a:p>
            <a:pPr algn="ctr">
              <a:lnSpc>
                <a:spcPct val="150000"/>
              </a:lnSpc>
            </a:pPr>
            <a:r>
              <a:rPr lang="de-DE" b="1" dirty="0">
                <a:latin typeface="+mj-lt"/>
                <a:ea typeface="Source Sans Pro"/>
                <a:cs typeface="Open Sans Light"/>
              </a:rPr>
              <a:t>English </a:t>
            </a:r>
            <a:r>
              <a:rPr lang="de-DE" b="1" err="1">
                <a:gradFill>
                  <a:gsLst>
                    <a:gs pos="67000">
                      <a:schemeClr val="accent1"/>
                    </a:gs>
                    <a:gs pos="85000">
                      <a:schemeClr val="accent2"/>
                    </a:gs>
                    <a:gs pos="100000">
                      <a:schemeClr val="accent2"/>
                    </a:gs>
                  </a:gsLst>
                  <a:lin ang="0" scaled="1"/>
                </a:gradFill>
                <a:latin typeface="+mj-lt"/>
                <a:ea typeface="Source Sans Pro"/>
                <a:cs typeface="Open Sans Light"/>
              </a:rPr>
              <a:t>language</a:t>
            </a:r>
            <a:endParaRPr lang="en-US" err="1">
              <a:ea typeface="Open Sans"/>
              <a:cs typeface="Open Sans"/>
            </a:endParaRPr>
          </a:p>
          <a:p>
            <a:pPr algn="just"/>
            <a:endParaRPr lang="en-IN" sz="1100" b="1" dirty="0">
              <a:ea typeface="+mn-lt"/>
              <a:cs typeface="+mn-lt"/>
            </a:endParaRPr>
          </a:p>
          <a:p>
            <a:pPr algn="just"/>
            <a:r>
              <a:rPr lang="en-IN" sz="1400" b="1" dirty="0">
                <a:ea typeface="+mn-lt"/>
                <a:cs typeface="+mn-lt"/>
              </a:rPr>
              <a:t>English is the main language</a:t>
            </a:r>
            <a:r>
              <a:rPr lang="en-IN" sz="1400" dirty="0">
                <a:ea typeface="+mn-lt"/>
                <a:cs typeface="+mn-lt"/>
              </a:rPr>
              <a:t> for the event. </a:t>
            </a:r>
            <a:r>
              <a:rPr lang="en-IN" sz="1400" b="1" dirty="0">
                <a:ea typeface="+mn-lt"/>
                <a:cs typeface="+mn-lt"/>
              </a:rPr>
              <a:t>You can ask technical questions in Spanish</a:t>
            </a:r>
            <a:r>
              <a:rPr lang="en-IN" sz="1400" dirty="0">
                <a:ea typeface="+mn-lt"/>
                <a:cs typeface="+mn-lt"/>
              </a:rPr>
              <a:t> but </a:t>
            </a:r>
            <a:r>
              <a:rPr lang="en-IN" sz="1400" b="1" dirty="0">
                <a:ea typeface="+mn-lt"/>
                <a:cs typeface="+mn-lt"/>
              </a:rPr>
              <a:t>we encourage you</a:t>
            </a:r>
            <a:r>
              <a:rPr lang="en-IN" sz="1400" dirty="0">
                <a:ea typeface="+mn-lt"/>
                <a:cs typeface="+mn-lt"/>
              </a:rPr>
              <a:t> to make an effort and </a:t>
            </a:r>
            <a:r>
              <a:rPr lang="en-IN" sz="1400" b="1" dirty="0">
                <a:ea typeface="+mn-lt"/>
                <a:cs typeface="+mn-lt"/>
              </a:rPr>
              <a:t>speak English</a:t>
            </a:r>
            <a:r>
              <a:rPr lang="en-IN" sz="1400" dirty="0">
                <a:ea typeface="+mn-lt"/>
                <a:cs typeface="+mn-lt"/>
              </a:rPr>
              <a:t> like we do in our day-to-day job.</a:t>
            </a:r>
            <a:endParaRPr lang="en-US" sz="1400">
              <a:ea typeface="+mn-lt"/>
              <a:cs typeface="+mn-lt"/>
            </a:endParaRPr>
          </a:p>
          <a:p>
            <a:pPr algn="r"/>
            <a:endParaRPr lang="de-DE"/>
          </a:p>
        </p:txBody>
      </p:sp>
      <p:sp>
        <p:nvSpPr>
          <p:cNvPr id="11" name="Rectangle 10"/>
          <p:cNvSpPr/>
          <p:nvPr/>
        </p:nvSpPr>
        <p:spPr>
          <a:xfrm>
            <a:off x="1165079" y="2374005"/>
            <a:ext cx="3119776" cy="2015936"/>
          </a:xfrm>
          <a:prstGeom prst="rect">
            <a:avLst/>
          </a:prstGeom>
        </p:spPr>
        <p:txBody>
          <a:bodyPr wrap="square" lIns="91440" tIns="45720" rIns="91440" bIns="45720" anchor="t">
            <a:spAutoFit/>
          </a:bodyPr>
          <a:lstStyle/>
          <a:p>
            <a:pPr algn="ctr">
              <a:lnSpc>
                <a:spcPct val="150000"/>
              </a:lnSpc>
            </a:pPr>
            <a:r>
              <a:rPr lang="de-DE" b="1" dirty="0">
                <a:latin typeface="+mj-lt"/>
                <a:ea typeface="Source Sans Pro"/>
                <a:cs typeface="Open Sans Light"/>
              </a:rPr>
              <a:t>Individual </a:t>
            </a:r>
            <a:r>
              <a:rPr lang="de-DE" b="1" err="1">
                <a:solidFill>
                  <a:srgbClr val="EE1700"/>
                </a:solidFill>
                <a:latin typeface="+mj-lt"/>
                <a:ea typeface="Source Sans Pro"/>
                <a:cs typeface="Open Sans Light"/>
              </a:rPr>
              <a:t>projects</a:t>
            </a:r>
            <a:endParaRPr lang="en-US" err="1">
              <a:ea typeface="+mn-lt"/>
              <a:cs typeface="+mn-lt"/>
            </a:endParaRPr>
          </a:p>
          <a:p>
            <a:endParaRPr lang="en-IN" sz="1400" dirty="0">
              <a:ea typeface="+mn-lt"/>
              <a:cs typeface="+mn-lt"/>
            </a:endParaRPr>
          </a:p>
          <a:p>
            <a:pPr algn="just"/>
            <a:r>
              <a:rPr lang="en-IN" sz="1400" dirty="0">
                <a:ea typeface="+mn-lt"/>
                <a:cs typeface="+mn-lt"/>
              </a:rPr>
              <a:t>You will work on </a:t>
            </a:r>
            <a:r>
              <a:rPr lang="en-IN" sz="1400" b="1" dirty="0">
                <a:ea typeface="+mn-lt"/>
                <a:cs typeface="+mn-lt"/>
              </a:rPr>
              <a:t>individual projects</a:t>
            </a:r>
            <a:r>
              <a:rPr lang="en-IN" sz="1400" dirty="0">
                <a:ea typeface="+mn-lt"/>
                <a:cs typeface="+mn-lt"/>
              </a:rPr>
              <a:t>. </a:t>
            </a:r>
            <a:r>
              <a:rPr lang="en-IN" sz="1400" b="1" dirty="0">
                <a:ea typeface="+mn-lt"/>
                <a:cs typeface="+mn-lt"/>
              </a:rPr>
              <a:t>You can work together </a:t>
            </a:r>
            <a:r>
              <a:rPr lang="en-IN" sz="1400" dirty="0">
                <a:ea typeface="+mn-lt"/>
                <a:cs typeface="+mn-lt"/>
              </a:rPr>
              <a:t>and help each other, but </a:t>
            </a:r>
            <a:r>
              <a:rPr lang="en-IN" sz="1400" b="1" dirty="0">
                <a:ea typeface="+mn-lt"/>
                <a:cs typeface="+mn-lt"/>
              </a:rPr>
              <a:t>each one</a:t>
            </a:r>
            <a:r>
              <a:rPr lang="en-IN" sz="1400" dirty="0">
                <a:ea typeface="+mn-lt"/>
                <a:cs typeface="+mn-lt"/>
              </a:rPr>
              <a:t> will </a:t>
            </a:r>
            <a:r>
              <a:rPr lang="en-IN" sz="1400" b="1" dirty="0">
                <a:ea typeface="+mn-lt"/>
                <a:cs typeface="+mn-lt"/>
              </a:rPr>
              <a:t>submit their own project</a:t>
            </a:r>
            <a:r>
              <a:rPr lang="en-IN" sz="1400" dirty="0">
                <a:ea typeface="+mn-lt"/>
                <a:cs typeface="+mn-lt"/>
              </a:rPr>
              <a:t>. So maybe </a:t>
            </a:r>
            <a:r>
              <a:rPr lang="en-IN" sz="1400" b="1" dirty="0">
                <a:ea typeface="+mn-lt"/>
                <a:cs typeface="+mn-lt"/>
              </a:rPr>
              <a:t>don't copy-paste</a:t>
            </a:r>
            <a:r>
              <a:rPr lang="en-IN" sz="1400" dirty="0">
                <a:ea typeface="+mn-lt"/>
                <a:cs typeface="+mn-lt"/>
              </a:rPr>
              <a:t> too much if you </a:t>
            </a:r>
            <a:r>
              <a:rPr lang="en-IN" sz="1400" b="1" dirty="0">
                <a:ea typeface="+mn-lt"/>
                <a:cs typeface="+mn-lt"/>
              </a:rPr>
              <a:t>want to win</a:t>
            </a:r>
            <a:r>
              <a:rPr lang="en-IN" sz="1400" dirty="0">
                <a:ea typeface="+mn-lt"/>
                <a:cs typeface="+mn-lt"/>
              </a:rPr>
              <a:t> 😜.</a:t>
            </a:r>
            <a:endParaRPr lang="de-DE" sz="1400">
              <a:ea typeface="Open Sans"/>
              <a:cs typeface="Open Sans"/>
            </a:endParaRPr>
          </a:p>
        </p:txBody>
      </p:sp>
      <p:sp>
        <p:nvSpPr>
          <p:cNvPr id="12" name="Rectangle 11"/>
          <p:cNvSpPr/>
          <p:nvPr/>
        </p:nvSpPr>
        <p:spPr>
          <a:xfrm>
            <a:off x="5122286" y="2465595"/>
            <a:ext cx="1842823" cy="1107996"/>
          </a:xfrm>
          <a:prstGeom prst="rect">
            <a:avLst/>
          </a:prstGeom>
        </p:spPr>
        <p:txBody>
          <a:bodyPr wrap="square" lIns="91440" tIns="45720" rIns="91440" bIns="45720" anchor="t">
            <a:spAutoFit/>
          </a:bodyPr>
          <a:lstStyle/>
          <a:p>
            <a:pPr algn="ctr">
              <a:lnSpc>
                <a:spcPct val="150000"/>
              </a:lnSpc>
            </a:pPr>
            <a:r>
              <a:rPr lang="de-DE" sz="1600" b="1" dirty="0">
                <a:latin typeface="+mj-lt"/>
                <a:ea typeface="Source Sans Pro"/>
                <a:cs typeface="Open Sans Light"/>
              </a:rPr>
              <a:t>GENERAL RULES</a:t>
            </a:r>
            <a:endParaRPr lang="en-US" sz="1600" dirty="0">
              <a:ea typeface="Open Sans"/>
              <a:cs typeface="Open Sans"/>
            </a:endParaRPr>
          </a:p>
          <a:p>
            <a:pPr algn="ctr"/>
            <a:r>
              <a:rPr lang="de-DE" sz="1400" err="1">
                <a:latin typeface="+mj-lt"/>
                <a:ea typeface="Open Sans Light"/>
                <a:cs typeface="Open Sans Light"/>
              </a:rPr>
              <a:t>What</a:t>
            </a:r>
            <a:r>
              <a:rPr lang="de-DE" sz="1400" dirty="0">
                <a:latin typeface="+mj-lt"/>
                <a:ea typeface="Open Sans Light"/>
                <a:cs typeface="Open Sans Light"/>
              </a:rPr>
              <a:t> </a:t>
            </a:r>
            <a:r>
              <a:rPr lang="de-DE" sz="1400" err="1">
                <a:latin typeface="+mj-lt"/>
                <a:ea typeface="Open Sans Light"/>
                <a:cs typeface="Open Sans Light"/>
              </a:rPr>
              <a:t>you</a:t>
            </a:r>
            <a:r>
              <a:rPr lang="de-DE" sz="1400" dirty="0">
                <a:latin typeface="+mj-lt"/>
                <a:ea typeface="Open Sans Light"/>
                <a:cs typeface="Open Sans Light"/>
              </a:rPr>
              <a:t> </a:t>
            </a:r>
            <a:r>
              <a:rPr lang="de-DE" sz="1400" err="1">
                <a:latin typeface="+mj-lt"/>
                <a:ea typeface="Open Sans Light"/>
                <a:cs typeface="Open Sans Light"/>
              </a:rPr>
              <a:t>must</a:t>
            </a:r>
            <a:r>
              <a:rPr lang="de-DE" sz="1400" dirty="0">
                <a:latin typeface="+mj-lt"/>
                <a:ea typeface="Open Sans Light"/>
                <a:cs typeface="Open Sans Light"/>
              </a:rPr>
              <a:t> follow </a:t>
            </a:r>
            <a:r>
              <a:rPr lang="de-DE" sz="1400" err="1">
                <a:latin typeface="+mj-lt"/>
                <a:ea typeface="Open Sans Light"/>
                <a:cs typeface="Open Sans Light"/>
              </a:rPr>
              <a:t>through</a:t>
            </a:r>
            <a:r>
              <a:rPr lang="de-DE" sz="1400" dirty="0">
                <a:latin typeface="+mj-lt"/>
                <a:ea typeface="Open Sans Light"/>
                <a:cs typeface="Open Sans Light"/>
              </a:rPr>
              <a:t> </a:t>
            </a:r>
            <a:r>
              <a:rPr lang="de-DE" sz="1400" err="1">
                <a:latin typeface="+mj-lt"/>
                <a:ea typeface="Open Sans Light"/>
                <a:cs typeface="Open Sans Light"/>
              </a:rPr>
              <a:t>the</a:t>
            </a:r>
            <a:r>
              <a:rPr lang="de-DE" sz="1400" dirty="0">
                <a:latin typeface="+mj-lt"/>
                <a:ea typeface="Open Sans Light"/>
                <a:cs typeface="Open Sans Light"/>
              </a:rPr>
              <a:t> </a:t>
            </a:r>
            <a:r>
              <a:rPr lang="de-DE" sz="1400" err="1">
                <a:latin typeface="+mj-lt"/>
                <a:ea typeface="Open Sans Light"/>
                <a:cs typeface="Open Sans Light"/>
              </a:rPr>
              <a:t>event</a:t>
            </a:r>
            <a:r>
              <a:rPr lang="de-DE" sz="1400" dirty="0">
                <a:latin typeface="+mj-lt"/>
                <a:ea typeface="Open Sans Light"/>
                <a:cs typeface="Open Sans Light"/>
              </a:rPr>
              <a:t>.</a:t>
            </a:r>
            <a:endParaRPr lang="de-DE" sz="1400" dirty="0" err="1">
              <a:latin typeface="+mj-lt"/>
              <a:ea typeface="Open Sans Light" panose="020B0306030504020204" pitchFamily="34" charset="0"/>
              <a:cs typeface="Open Sans Light" panose="020B0306030504020204" pitchFamily="34" charset="0"/>
            </a:endParaRPr>
          </a:p>
        </p:txBody>
      </p:sp>
      <p:sp>
        <p:nvSpPr>
          <p:cNvPr id="97" name="Symbol zastępczy zawartości 3">
            <a:extLst>
              <a:ext uri="{FF2B5EF4-FFF2-40B4-BE49-F238E27FC236}">
                <a16:creationId xmlns:a16="http://schemas.microsoft.com/office/drawing/2014/main" id="{AE45FF4C-8226-4E51-8A21-04F78749EAEB}"/>
              </a:ext>
            </a:extLst>
          </p:cNvPr>
          <p:cNvSpPr txBox="1">
            <a:spLocks/>
          </p:cNvSpPr>
          <p:nvPr/>
        </p:nvSpPr>
        <p:spPr>
          <a:xfrm>
            <a:off x="4828030" y="5714592"/>
            <a:ext cx="6889775" cy="567680"/>
          </a:xfrm>
          <a:prstGeom prst="rect">
            <a:avLst/>
          </a:prstGeom>
        </p:spPr>
        <p:txBody>
          <a:bodyPr lIns="91440" tIns="45720" rIns="91440" bIns="45720" anchor="t"/>
          <a:lstStyle>
            <a:lvl1pPr marL="449263" indent="-449263" algn="l" defTabSz="914400" rtl="0" eaLnBrk="1" latinLnBrk="0" hangingPunct="1">
              <a:lnSpc>
                <a:spcPct val="114000"/>
              </a:lnSpc>
              <a:spcBef>
                <a:spcPts val="1000"/>
              </a:spcBef>
              <a:buClr>
                <a:schemeClr val="accent2"/>
              </a:buClr>
              <a:buSzPct val="80000"/>
              <a:buFont typeface="Century Gothic" panose="020B0502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Clr>
                <a:schemeClr val="accent2"/>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l-PL" sz="2800" b="1">
                <a:latin typeface="+mj-lt"/>
                <a:ea typeface="Open Sans Extrabold"/>
                <a:cs typeface="Open Sans Extrabold"/>
              </a:rPr>
              <a:t>GENERAL RULES</a:t>
            </a:r>
            <a:endParaRPr lang="pl-PL" sz="2800" b="1">
              <a:latin typeface="+mj-lt"/>
              <a:ea typeface="Open Sans Extrabold" panose="020B0906030804020204" pitchFamily="34" charset="0"/>
              <a:cs typeface="Open Sans Extrabold" panose="020B0906030804020204" pitchFamily="34" charset="0"/>
            </a:endParaRPr>
          </a:p>
        </p:txBody>
      </p:sp>
      <p:cxnSp>
        <p:nvCxnSpPr>
          <p:cNvPr id="98" name="Łącznik prosty 97">
            <a:extLst>
              <a:ext uri="{FF2B5EF4-FFF2-40B4-BE49-F238E27FC236}">
                <a16:creationId xmlns:a16="http://schemas.microsoft.com/office/drawing/2014/main" id="{5CE13936-E200-4AD4-BC7D-A12A28F28892}"/>
              </a:ext>
            </a:extLst>
          </p:cNvPr>
          <p:cNvCxnSpPr>
            <a:cxnSpLocks/>
          </p:cNvCxnSpPr>
          <p:nvPr/>
        </p:nvCxnSpPr>
        <p:spPr>
          <a:xfrm>
            <a:off x="10425858" y="6282272"/>
            <a:ext cx="1166701"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9" name="Symbol zastępczy numeru slajdu 1">
            <a:extLst>
              <a:ext uri="{FF2B5EF4-FFF2-40B4-BE49-F238E27FC236}">
                <a16:creationId xmlns:a16="http://schemas.microsoft.com/office/drawing/2014/main" id="{F6799858-F479-49C3-920D-7AF81145B73C}"/>
              </a:ext>
            </a:extLst>
          </p:cNvPr>
          <p:cNvSpPr txBox="1">
            <a:spLocks/>
          </p:cNvSpPr>
          <p:nvPr/>
        </p:nvSpPr>
        <p:spPr>
          <a:xfrm>
            <a:off x="4694672" y="6356349"/>
            <a:ext cx="2743200" cy="365125"/>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72BFF00-C457-4457-AF70-ADDE93EAFA09}" type="slidenum">
              <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rPr>
              <a:pPr algn="ctr"/>
              <a:t>15</a:t>
            </a:fld>
            <a:endPar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9" name="Obraz 38" descr="Obraz zawierający tekst&#10;&#10;Opis wygenerowany automatycznie">
            <a:extLst>
              <a:ext uri="{FF2B5EF4-FFF2-40B4-BE49-F238E27FC236}">
                <a16:creationId xmlns:a16="http://schemas.microsoft.com/office/drawing/2014/main" id="{B4BD898B-417E-4919-94A6-9AE28057E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697" y="1831619"/>
            <a:ext cx="534625" cy="534625"/>
          </a:xfrm>
          <a:prstGeom prst="rect">
            <a:avLst/>
          </a:prstGeom>
        </p:spPr>
      </p:pic>
      <p:pic>
        <p:nvPicPr>
          <p:cNvPr id="45" name="Obraz 44">
            <a:extLst>
              <a:ext uri="{FF2B5EF4-FFF2-40B4-BE49-F238E27FC236}">
                <a16:creationId xmlns:a16="http://schemas.microsoft.com/office/drawing/2014/main" id="{9761C30A-F0BE-4807-ABC3-9A16733DB3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6925" y="3930731"/>
            <a:ext cx="529750" cy="529750"/>
          </a:xfrm>
          <a:prstGeom prst="rect">
            <a:avLst/>
          </a:prstGeom>
        </p:spPr>
      </p:pic>
      <p:pic>
        <p:nvPicPr>
          <p:cNvPr id="47" name="Obraz 46">
            <a:extLst>
              <a:ext uri="{FF2B5EF4-FFF2-40B4-BE49-F238E27FC236}">
                <a16:creationId xmlns:a16="http://schemas.microsoft.com/office/drawing/2014/main" id="{94B86355-CF10-4BB4-B511-6585D93DDE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03" y="1870462"/>
            <a:ext cx="512491" cy="512491"/>
          </a:xfrm>
          <a:prstGeom prst="rect">
            <a:avLst/>
          </a:prstGeom>
        </p:spPr>
      </p:pic>
    </p:spTree>
    <p:extLst>
      <p:ext uri="{BB962C8B-B14F-4D97-AF65-F5344CB8AC3E}">
        <p14:creationId xmlns:p14="http://schemas.microsoft.com/office/powerpoint/2010/main" val="38563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tekstu 7">
            <a:extLst>
              <a:ext uri="{FF2B5EF4-FFF2-40B4-BE49-F238E27FC236}">
                <a16:creationId xmlns:a16="http://schemas.microsoft.com/office/drawing/2014/main" id="{37B52013-C0BB-403F-9B11-7BCA3540CFF3}"/>
              </a:ext>
            </a:extLst>
          </p:cNvPr>
          <p:cNvSpPr>
            <a:spLocks noGrp="1"/>
          </p:cNvSpPr>
          <p:nvPr>
            <p:ph type="body" idx="1"/>
          </p:nvPr>
        </p:nvSpPr>
        <p:spPr>
          <a:xfrm>
            <a:off x="1398123" y="3847822"/>
            <a:ext cx="9686260" cy="761595"/>
          </a:xfrm>
        </p:spPr>
        <p:txBody>
          <a:bodyPr vert="horz" lIns="91440" tIns="45720" rIns="91440" bIns="45720" rtlCol="0" anchor="t">
            <a:noAutofit/>
          </a:bodyPr>
          <a:lstStyle/>
          <a:p>
            <a:pPr>
              <a:lnSpc>
                <a:spcPct val="113999"/>
              </a:lnSpc>
            </a:pPr>
            <a:r>
              <a:rPr lang="pl-PL" sz="5200">
                <a:latin typeface="Open Sans"/>
                <a:ea typeface="Open Sans"/>
                <a:cs typeface="Open Sans"/>
              </a:rPr>
              <a:t>PROBLEMS AND SOLUTIONS</a:t>
            </a:r>
            <a:endParaRPr lang="en-US" sz="5200"/>
          </a:p>
        </p:txBody>
      </p:sp>
      <p:sp>
        <p:nvSpPr>
          <p:cNvPr id="10" name="Tytuł 9">
            <a:extLst>
              <a:ext uri="{FF2B5EF4-FFF2-40B4-BE49-F238E27FC236}">
                <a16:creationId xmlns:a16="http://schemas.microsoft.com/office/drawing/2014/main" id="{D27F89D9-3593-4861-B7D7-4B96846716A0}"/>
              </a:ext>
            </a:extLst>
          </p:cNvPr>
          <p:cNvSpPr>
            <a:spLocks noGrp="1"/>
          </p:cNvSpPr>
          <p:nvPr>
            <p:ph type="title"/>
          </p:nvPr>
        </p:nvSpPr>
        <p:spPr>
          <a:xfrm>
            <a:off x="2226267" y="4726537"/>
            <a:ext cx="8867671" cy="761595"/>
          </a:xfrm>
        </p:spPr>
        <p:txBody>
          <a:bodyPr/>
          <a:lstStyle/>
          <a:p>
            <a:r>
              <a:rPr lang="pl-PL">
                <a:latin typeface="Open Sans"/>
                <a:ea typeface="Open Sans"/>
                <a:cs typeface="Open Sans"/>
              </a:rPr>
              <a:t>YOUR GOAL</a:t>
            </a:r>
            <a:endParaRPr lang="en-US"/>
          </a:p>
        </p:txBody>
      </p:sp>
    </p:spTree>
    <p:extLst>
      <p:ext uri="{BB962C8B-B14F-4D97-AF65-F5344CB8AC3E}">
        <p14:creationId xmlns:p14="http://schemas.microsoft.com/office/powerpoint/2010/main" val="1016014095"/>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29" name="Freeform 1527"/>
          <p:cNvSpPr>
            <a:spLocks/>
          </p:cNvSpPr>
          <p:nvPr/>
        </p:nvSpPr>
        <p:spPr bwMode="auto">
          <a:xfrm>
            <a:off x="10319" y="5730082"/>
            <a:ext cx="1182688" cy="1133475"/>
          </a:xfrm>
          <a:custGeom>
            <a:avLst/>
            <a:gdLst>
              <a:gd name="T0" fmla="*/ 121 w 746"/>
              <a:gd name="T1" fmla="*/ 715 h 715"/>
              <a:gd name="T2" fmla="*/ 0 w 746"/>
              <a:gd name="T3" fmla="*/ 715 h 715"/>
              <a:gd name="T4" fmla="*/ 349 w 746"/>
              <a:gd name="T5" fmla="*/ 418 h 715"/>
              <a:gd name="T6" fmla="*/ 686 w 746"/>
              <a:gd name="T7" fmla="*/ 0 h 715"/>
              <a:gd name="T8" fmla="*/ 746 w 746"/>
              <a:gd name="T9" fmla="*/ 39 h 715"/>
              <a:gd name="T10" fmla="*/ 401 w 746"/>
              <a:gd name="T11" fmla="*/ 468 h 715"/>
              <a:gd name="T12" fmla="*/ 121 w 746"/>
              <a:gd name="T13" fmla="*/ 715 h 715"/>
            </a:gdLst>
            <a:ahLst/>
            <a:cxnLst>
              <a:cxn ang="0">
                <a:pos x="T0" y="T1"/>
              </a:cxn>
              <a:cxn ang="0">
                <a:pos x="T2" y="T3"/>
              </a:cxn>
              <a:cxn ang="0">
                <a:pos x="T4" y="T5"/>
              </a:cxn>
              <a:cxn ang="0">
                <a:pos x="T6" y="T7"/>
              </a:cxn>
              <a:cxn ang="0">
                <a:pos x="T8" y="T9"/>
              </a:cxn>
              <a:cxn ang="0">
                <a:pos x="T10" y="T11"/>
              </a:cxn>
              <a:cxn ang="0">
                <a:pos x="T12" y="T13"/>
              </a:cxn>
            </a:cxnLst>
            <a:rect l="0" t="0" r="r" b="b"/>
            <a:pathLst>
              <a:path w="746" h="715">
                <a:moveTo>
                  <a:pt x="121" y="715"/>
                </a:moveTo>
                <a:cubicBezTo>
                  <a:pt x="0" y="715"/>
                  <a:pt x="0" y="715"/>
                  <a:pt x="0" y="715"/>
                </a:cubicBezTo>
                <a:cubicBezTo>
                  <a:pt x="125" y="626"/>
                  <a:pt x="242" y="526"/>
                  <a:pt x="349" y="418"/>
                </a:cubicBezTo>
                <a:cubicBezTo>
                  <a:pt x="475" y="290"/>
                  <a:pt x="588" y="150"/>
                  <a:pt x="686" y="0"/>
                </a:cubicBezTo>
                <a:cubicBezTo>
                  <a:pt x="746" y="39"/>
                  <a:pt x="746" y="39"/>
                  <a:pt x="746" y="39"/>
                </a:cubicBezTo>
                <a:cubicBezTo>
                  <a:pt x="645" y="194"/>
                  <a:pt x="530" y="338"/>
                  <a:pt x="401" y="468"/>
                </a:cubicBezTo>
                <a:cubicBezTo>
                  <a:pt x="313" y="556"/>
                  <a:pt x="220" y="639"/>
                  <a:pt x="121" y="715"/>
                </a:cubicBez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0" name="Freeform 1528"/>
          <p:cNvSpPr>
            <a:spLocks/>
          </p:cNvSpPr>
          <p:nvPr/>
        </p:nvSpPr>
        <p:spPr bwMode="auto">
          <a:xfrm>
            <a:off x="794" y="3175"/>
            <a:ext cx="1127125" cy="1050925"/>
          </a:xfrm>
          <a:custGeom>
            <a:avLst/>
            <a:gdLst>
              <a:gd name="T0" fmla="*/ 0 w 711"/>
              <a:gd name="T1" fmla="*/ 0 h 663"/>
              <a:gd name="T2" fmla="*/ 121 w 711"/>
              <a:gd name="T3" fmla="*/ 0 h 663"/>
              <a:gd name="T4" fmla="*/ 382 w 711"/>
              <a:gd name="T5" fmla="*/ 228 h 663"/>
              <a:gd name="T6" fmla="*/ 711 w 711"/>
              <a:gd name="T7" fmla="*/ 623 h 663"/>
              <a:gd name="T8" fmla="*/ 652 w 711"/>
              <a:gd name="T9" fmla="*/ 663 h 663"/>
              <a:gd name="T10" fmla="*/ 332 w 711"/>
              <a:gd name="T11" fmla="*/ 279 h 663"/>
              <a:gd name="T12" fmla="*/ 0 w 711"/>
              <a:gd name="T13" fmla="*/ 0 h 663"/>
            </a:gdLst>
            <a:ahLst/>
            <a:cxnLst>
              <a:cxn ang="0">
                <a:pos x="T0" y="T1"/>
              </a:cxn>
              <a:cxn ang="0">
                <a:pos x="T2" y="T3"/>
              </a:cxn>
              <a:cxn ang="0">
                <a:pos x="T4" y="T5"/>
              </a:cxn>
              <a:cxn ang="0">
                <a:pos x="T6" y="T7"/>
              </a:cxn>
              <a:cxn ang="0">
                <a:pos x="T8" y="T9"/>
              </a:cxn>
              <a:cxn ang="0">
                <a:pos x="T10" y="T11"/>
              </a:cxn>
              <a:cxn ang="0">
                <a:pos x="T12" y="T13"/>
              </a:cxn>
            </a:cxnLst>
            <a:rect l="0" t="0" r="r" b="b"/>
            <a:pathLst>
              <a:path w="711" h="663">
                <a:moveTo>
                  <a:pt x="0" y="0"/>
                </a:moveTo>
                <a:cubicBezTo>
                  <a:pt x="121" y="0"/>
                  <a:pt x="121" y="0"/>
                  <a:pt x="121" y="0"/>
                </a:cubicBezTo>
                <a:cubicBezTo>
                  <a:pt x="213" y="71"/>
                  <a:pt x="300" y="147"/>
                  <a:pt x="382" y="228"/>
                </a:cubicBezTo>
                <a:cubicBezTo>
                  <a:pt x="504" y="349"/>
                  <a:pt x="614" y="481"/>
                  <a:pt x="711" y="623"/>
                </a:cubicBezTo>
                <a:cubicBezTo>
                  <a:pt x="652" y="663"/>
                  <a:pt x="652" y="663"/>
                  <a:pt x="652" y="663"/>
                </a:cubicBezTo>
                <a:cubicBezTo>
                  <a:pt x="557" y="525"/>
                  <a:pt x="450" y="397"/>
                  <a:pt x="332" y="279"/>
                </a:cubicBezTo>
                <a:cubicBezTo>
                  <a:pt x="229" y="177"/>
                  <a:pt x="118" y="84"/>
                  <a:pt x="0" y="0"/>
                </a:cubicBezTo>
                <a:close/>
              </a:path>
            </a:pathLst>
          </a:custGeom>
          <a:gradFill>
            <a:gsLst>
              <a:gs pos="21000">
                <a:schemeClr val="accent1"/>
              </a:gs>
              <a:gs pos="88000">
                <a:schemeClr val="accent2"/>
              </a:gs>
              <a:gs pos="100000">
                <a:schemeClr val="accent2"/>
              </a:gs>
            </a:gsLst>
            <a:lin ang="0" scaled="1"/>
          </a:gra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1" name="Freeform 1529"/>
          <p:cNvSpPr>
            <a:spLocks/>
          </p:cNvSpPr>
          <p:nvPr/>
        </p:nvSpPr>
        <p:spPr bwMode="auto">
          <a:xfrm>
            <a:off x="1208882" y="1277938"/>
            <a:ext cx="631032" cy="1526382"/>
          </a:xfrm>
          <a:custGeom>
            <a:avLst/>
            <a:gdLst>
              <a:gd name="T0" fmla="*/ 62 w 398"/>
              <a:gd name="T1" fmla="*/ 0 h 963"/>
              <a:gd name="T2" fmla="*/ 275 w 398"/>
              <a:gd name="T3" fmla="*/ 460 h 963"/>
              <a:gd name="T4" fmla="*/ 398 w 398"/>
              <a:gd name="T5" fmla="*/ 952 h 963"/>
              <a:gd name="T6" fmla="*/ 327 w 398"/>
              <a:gd name="T7" fmla="*/ 963 h 963"/>
              <a:gd name="T8" fmla="*/ 207 w 398"/>
              <a:gd name="T9" fmla="*/ 484 h 963"/>
              <a:gd name="T10" fmla="*/ 0 w 398"/>
              <a:gd name="T11" fmla="*/ 36 h 963"/>
              <a:gd name="T12" fmla="*/ 62 w 398"/>
              <a:gd name="T13" fmla="*/ 0 h 963"/>
            </a:gdLst>
            <a:ahLst/>
            <a:cxnLst>
              <a:cxn ang="0">
                <a:pos x="T0" y="T1"/>
              </a:cxn>
              <a:cxn ang="0">
                <a:pos x="T2" y="T3"/>
              </a:cxn>
              <a:cxn ang="0">
                <a:pos x="T4" y="T5"/>
              </a:cxn>
              <a:cxn ang="0">
                <a:pos x="T6" y="T7"/>
              </a:cxn>
              <a:cxn ang="0">
                <a:pos x="T8" y="T9"/>
              </a:cxn>
              <a:cxn ang="0">
                <a:pos x="T10" y="T11"/>
              </a:cxn>
              <a:cxn ang="0">
                <a:pos x="T12" y="T13"/>
              </a:cxn>
            </a:cxnLst>
            <a:rect l="0" t="0" r="r" b="b"/>
            <a:pathLst>
              <a:path w="398" h="963">
                <a:moveTo>
                  <a:pt x="62" y="0"/>
                </a:moveTo>
                <a:cubicBezTo>
                  <a:pt x="147" y="147"/>
                  <a:pt x="219" y="301"/>
                  <a:pt x="275" y="460"/>
                </a:cubicBezTo>
                <a:cubicBezTo>
                  <a:pt x="331" y="620"/>
                  <a:pt x="372" y="785"/>
                  <a:pt x="398" y="952"/>
                </a:cubicBezTo>
                <a:cubicBezTo>
                  <a:pt x="327" y="963"/>
                  <a:pt x="327" y="963"/>
                  <a:pt x="327" y="963"/>
                </a:cubicBezTo>
                <a:cubicBezTo>
                  <a:pt x="302" y="799"/>
                  <a:pt x="262" y="639"/>
                  <a:pt x="207" y="484"/>
                </a:cubicBezTo>
                <a:cubicBezTo>
                  <a:pt x="152" y="329"/>
                  <a:pt x="83" y="179"/>
                  <a:pt x="0" y="36"/>
                </a:cubicBezTo>
                <a:lnTo>
                  <a:pt x="6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2" name="Freeform 1530"/>
          <p:cNvSpPr>
            <a:spLocks/>
          </p:cNvSpPr>
          <p:nvPr/>
        </p:nvSpPr>
        <p:spPr bwMode="auto">
          <a:xfrm>
            <a:off x="1704976" y="2840832"/>
            <a:ext cx="184944" cy="1392238"/>
          </a:xfrm>
          <a:custGeom>
            <a:avLst/>
            <a:gdLst>
              <a:gd name="T0" fmla="*/ 90 w 117"/>
              <a:gd name="T1" fmla="*/ 0 h 878"/>
              <a:gd name="T2" fmla="*/ 110 w 117"/>
              <a:gd name="T3" fmla="*/ 189 h 878"/>
              <a:gd name="T4" fmla="*/ 117 w 117"/>
              <a:gd name="T5" fmla="*/ 379 h 878"/>
              <a:gd name="T6" fmla="*/ 105 w 117"/>
              <a:gd name="T7" fmla="*/ 630 h 878"/>
              <a:gd name="T8" fmla="*/ 71 w 117"/>
              <a:gd name="T9" fmla="*/ 878 h 878"/>
              <a:gd name="T10" fmla="*/ 0 w 117"/>
              <a:gd name="T11" fmla="*/ 865 h 878"/>
              <a:gd name="T12" fmla="*/ 34 w 117"/>
              <a:gd name="T13" fmla="*/ 623 h 878"/>
              <a:gd name="T14" fmla="*/ 45 w 117"/>
              <a:gd name="T15" fmla="*/ 379 h 878"/>
              <a:gd name="T16" fmla="*/ 39 w 117"/>
              <a:gd name="T17" fmla="*/ 194 h 878"/>
              <a:gd name="T18" fmla="*/ 19 w 117"/>
              <a:gd name="T19" fmla="*/ 10 h 878"/>
              <a:gd name="T20" fmla="*/ 90 w 117"/>
              <a:gd name="T21" fmla="*/ 0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878">
                <a:moveTo>
                  <a:pt x="90" y="0"/>
                </a:moveTo>
                <a:cubicBezTo>
                  <a:pt x="99" y="63"/>
                  <a:pt x="106" y="126"/>
                  <a:pt x="110" y="189"/>
                </a:cubicBezTo>
                <a:cubicBezTo>
                  <a:pt x="115" y="253"/>
                  <a:pt x="117" y="316"/>
                  <a:pt x="117" y="379"/>
                </a:cubicBezTo>
                <a:cubicBezTo>
                  <a:pt x="117" y="462"/>
                  <a:pt x="113" y="546"/>
                  <a:pt x="105" y="630"/>
                </a:cubicBezTo>
                <a:cubicBezTo>
                  <a:pt x="97" y="713"/>
                  <a:pt x="86" y="796"/>
                  <a:pt x="71" y="878"/>
                </a:cubicBezTo>
                <a:cubicBezTo>
                  <a:pt x="0" y="865"/>
                  <a:pt x="0" y="865"/>
                  <a:pt x="0" y="865"/>
                </a:cubicBezTo>
                <a:cubicBezTo>
                  <a:pt x="15" y="785"/>
                  <a:pt x="26" y="704"/>
                  <a:pt x="34" y="623"/>
                </a:cubicBezTo>
                <a:cubicBezTo>
                  <a:pt x="41" y="543"/>
                  <a:pt x="45" y="462"/>
                  <a:pt x="45" y="379"/>
                </a:cubicBezTo>
                <a:cubicBezTo>
                  <a:pt x="45" y="317"/>
                  <a:pt x="43" y="255"/>
                  <a:pt x="39" y="194"/>
                </a:cubicBezTo>
                <a:cubicBezTo>
                  <a:pt x="34" y="132"/>
                  <a:pt x="28" y="71"/>
                  <a:pt x="19" y="10"/>
                </a:cubicBezTo>
                <a:lnTo>
                  <a:pt x="90"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3" name="Freeform 1531"/>
          <p:cNvSpPr>
            <a:spLocks/>
          </p:cNvSpPr>
          <p:nvPr/>
        </p:nvSpPr>
        <p:spPr bwMode="auto">
          <a:xfrm>
            <a:off x="1170782" y="4225132"/>
            <a:ext cx="643732" cy="1447800"/>
          </a:xfrm>
          <a:custGeom>
            <a:avLst/>
            <a:gdLst>
              <a:gd name="T0" fmla="*/ 406 w 406"/>
              <a:gd name="T1" fmla="*/ 13 h 913"/>
              <a:gd name="T2" fmla="*/ 274 w 406"/>
              <a:gd name="T3" fmla="*/ 478 h 913"/>
              <a:gd name="T4" fmla="*/ 62 w 406"/>
              <a:gd name="T5" fmla="*/ 913 h 913"/>
              <a:gd name="T6" fmla="*/ 0 w 406"/>
              <a:gd name="T7" fmla="*/ 875 h 913"/>
              <a:gd name="T8" fmla="*/ 207 w 406"/>
              <a:gd name="T9" fmla="*/ 453 h 913"/>
              <a:gd name="T10" fmla="*/ 336 w 406"/>
              <a:gd name="T11" fmla="*/ 0 h 913"/>
              <a:gd name="T12" fmla="*/ 406 w 406"/>
              <a:gd name="T13" fmla="*/ 13 h 913"/>
            </a:gdLst>
            <a:ahLst/>
            <a:cxnLst>
              <a:cxn ang="0">
                <a:pos x="T0" y="T1"/>
              </a:cxn>
              <a:cxn ang="0">
                <a:pos x="T2" y="T3"/>
              </a:cxn>
              <a:cxn ang="0">
                <a:pos x="T4" y="T5"/>
              </a:cxn>
              <a:cxn ang="0">
                <a:pos x="T6" y="T7"/>
              </a:cxn>
              <a:cxn ang="0">
                <a:pos x="T8" y="T9"/>
              </a:cxn>
              <a:cxn ang="0">
                <a:pos x="T10" y="T11"/>
              </a:cxn>
              <a:cxn ang="0">
                <a:pos x="T12" y="T13"/>
              </a:cxn>
            </a:cxnLst>
            <a:rect l="0" t="0" r="r" b="b"/>
            <a:pathLst>
              <a:path w="406" h="913">
                <a:moveTo>
                  <a:pt x="406" y="13"/>
                </a:moveTo>
                <a:cubicBezTo>
                  <a:pt x="376" y="172"/>
                  <a:pt x="332" y="328"/>
                  <a:pt x="274" y="478"/>
                </a:cubicBezTo>
                <a:cubicBezTo>
                  <a:pt x="216" y="629"/>
                  <a:pt x="145" y="774"/>
                  <a:pt x="62" y="913"/>
                </a:cubicBezTo>
                <a:cubicBezTo>
                  <a:pt x="0" y="875"/>
                  <a:pt x="0" y="875"/>
                  <a:pt x="0" y="875"/>
                </a:cubicBezTo>
                <a:cubicBezTo>
                  <a:pt x="82" y="741"/>
                  <a:pt x="151" y="599"/>
                  <a:pt x="207" y="453"/>
                </a:cubicBezTo>
                <a:cubicBezTo>
                  <a:pt x="263" y="306"/>
                  <a:pt x="306" y="154"/>
                  <a:pt x="336" y="0"/>
                </a:cubicBezTo>
                <a:lnTo>
                  <a:pt x="406" y="13"/>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4" name="Oval 1532"/>
          <p:cNvSpPr>
            <a:spLocks noChangeArrowheads="1"/>
          </p:cNvSpPr>
          <p:nvPr/>
        </p:nvSpPr>
        <p:spPr bwMode="auto">
          <a:xfrm>
            <a:off x="669926" y="681832"/>
            <a:ext cx="1009650" cy="1008063"/>
          </a:xfrm>
          <a:prstGeom prst="ellipse">
            <a:avLst/>
          </a:prstGeom>
          <a:gradFill>
            <a:gsLst>
              <a:gs pos="21000">
                <a:schemeClr val="accent1"/>
              </a:gs>
              <a:gs pos="88000">
                <a:schemeClr val="accent2"/>
              </a:gs>
              <a:gs pos="100000">
                <a:schemeClr val="accent2"/>
              </a:gs>
            </a:gsLst>
            <a:lin ang="18900000" scaled="1"/>
          </a:gra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5" name="Oval 1533"/>
          <p:cNvSpPr>
            <a:spLocks noChangeArrowheads="1"/>
          </p:cNvSpPr>
          <p:nvPr/>
        </p:nvSpPr>
        <p:spPr bwMode="auto">
          <a:xfrm>
            <a:off x="1251744" y="2185988"/>
            <a:ext cx="1009650" cy="1008857"/>
          </a:xfrm>
          <a:prstGeom prst="ellipse">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6" name="Oval 1534"/>
          <p:cNvSpPr>
            <a:spLocks noChangeArrowheads="1"/>
          </p:cNvSpPr>
          <p:nvPr/>
        </p:nvSpPr>
        <p:spPr bwMode="auto">
          <a:xfrm>
            <a:off x="1251744" y="3689350"/>
            <a:ext cx="1009650" cy="1009650"/>
          </a:xfrm>
          <a:prstGeom prst="ellipse">
            <a:avLst/>
          </a:prstGeom>
          <a:solidFill>
            <a:schemeClr val="accent3">
              <a:lumMod val="20000"/>
              <a:lumOff val="80000"/>
            </a:schemeClr>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7" name="Oval 1535"/>
          <p:cNvSpPr>
            <a:spLocks noChangeArrowheads="1"/>
          </p:cNvSpPr>
          <p:nvPr/>
        </p:nvSpPr>
        <p:spPr bwMode="auto">
          <a:xfrm>
            <a:off x="723901" y="5194300"/>
            <a:ext cx="1008063" cy="1009650"/>
          </a:xfrm>
          <a:prstGeom prst="ellipse">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2215" name="Rectangle 2214"/>
          <p:cNvSpPr/>
          <p:nvPr/>
        </p:nvSpPr>
        <p:spPr>
          <a:xfrm>
            <a:off x="2659641" y="589389"/>
            <a:ext cx="2085397" cy="538609"/>
          </a:xfrm>
          <a:prstGeom prst="rect">
            <a:avLst/>
          </a:prstGeom>
        </p:spPr>
        <p:txBody>
          <a:bodyPr wrap="square" lIns="91440" tIns="45720" rIns="91440" bIns="45720" anchor="t">
            <a:spAutoFit/>
          </a:bodyPr>
          <a:lstStyle/>
          <a:p>
            <a:pPr>
              <a:lnSpc>
                <a:spcPct val="150000"/>
              </a:lnSpc>
            </a:pPr>
            <a:r>
              <a:rPr lang="de-DE" sz="1400" b="1">
                <a:latin typeface="+mj-lt"/>
                <a:ea typeface="Open Sans Light"/>
                <a:cs typeface="Open Sans Light"/>
              </a:rPr>
              <a:t>GOAL</a:t>
            </a:r>
            <a:endParaRPr lang="en-US"/>
          </a:p>
          <a:p>
            <a:r>
              <a:rPr lang="en-IN" sz="800">
                <a:latin typeface="+mj-lt"/>
                <a:ea typeface="Open Sans Light"/>
                <a:cs typeface="Segoe UI"/>
              </a:rPr>
              <a:t>People management web app</a:t>
            </a:r>
            <a:endParaRPr lang="en-IN" sz="800">
              <a:latin typeface="+mj-lt"/>
              <a:ea typeface="Open Sans Light" panose="020B0306030504020204" pitchFamily="34" charset="0"/>
              <a:cs typeface="Segoe UI"/>
            </a:endParaRPr>
          </a:p>
        </p:txBody>
      </p:sp>
      <p:sp>
        <p:nvSpPr>
          <p:cNvPr id="2219" name="Rectangle 2218"/>
          <p:cNvSpPr/>
          <p:nvPr/>
        </p:nvSpPr>
        <p:spPr>
          <a:xfrm>
            <a:off x="3307341" y="2151183"/>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DATABASE</a:t>
            </a:r>
            <a:endParaRPr lang="en-US">
              <a:solidFill>
                <a:schemeClr val="bg1">
                  <a:lumMod val="95000"/>
                </a:schemeClr>
              </a:solidFill>
            </a:endParaRPr>
          </a:p>
          <a:p>
            <a:r>
              <a:rPr lang="en-IN" sz="800">
                <a:solidFill>
                  <a:schemeClr val="bg1">
                    <a:lumMod val="95000"/>
                  </a:schemeClr>
                </a:solidFill>
                <a:latin typeface="+mj-lt"/>
                <a:ea typeface="Open Sans Light"/>
                <a:cs typeface="Segoe UI"/>
              </a:rPr>
              <a:t>Design &amp; Implement your DB</a:t>
            </a:r>
            <a:endParaRPr lang="en-IN" sz="800">
              <a:solidFill>
                <a:schemeClr val="bg1">
                  <a:lumMod val="95000"/>
                </a:schemeClr>
              </a:solidFill>
              <a:latin typeface="+mj-lt"/>
              <a:ea typeface="Open Sans Light" panose="020B0306030504020204" pitchFamily="34" charset="0"/>
              <a:cs typeface="Segoe UI"/>
            </a:endParaRPr>
          </a:p>
        </p:txBody>
      </p:sp>
      <p:sp>
        <p:nvSpPr>
          <p:cNvPr id="2220" name="Rectangle 2219"/>
          <p:cNvSpPr/>
          <p:nvPr/>
        </p:nvSpPr>
        <p:spPr>
          <a:xfrm>
            <a:off x="3298321" y="3656439"/>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BACKEND</a:t>
            </a:r>
            <a:endParaRPr lang="de-DE" sz="1400" b="1">
              <a:solidFill>
                <a:schemeClr val="bg1">
                  <a:lumMod val="95000"/>
                </a:schemeClr>
              </a:solidFill>
              <a:latin typeface="+mj-lt"/>
              <a:ea typeface="Open Sans Light" panose="020B0306030504020204" pitchFamily="34" charset="0"/>
              <a:cs typeface="Open Sans Light" panose="020B0306030504020204" pitchFamily="34" charset="0"/>
            </a:endParaRPr>
          </a:p>
          <a:p>
            <a:r>
              <a:rPr lang="en-IN" sz="800">
                <a:solidFill>
                  <a:schemeClr val="bg1">
                    <a:lumMod val="95000"/>
                  </a:schemeClr>
                </a:solidFill>
                <a:latin typeface="+mj-lt"/>
                <a:cs typeface="Segoe UI"/>
              </a:rPr>
              <a:t>Make your data work</a:t>
            </a:r>
            <a:endParaRPr lang="de-DE"/>
          </a:p>
        </p:txBody>
      </p:sp>
      <p:sp>
        <p:nvSpPr>
          <p:cNvPr id="2221" name="Rectangle 2220"/>
          <p:cNvSpPr/>
          <p:nvPr/>
        </p:nvSpPr>
        <p:spPr>
          <a:xfrm>
            <a:off x="2650116" y="5151071"/>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FRONTEND</a:t>
            </a:r>
            <a:endParaRPr lang="en-US">
              <a:solidFill>
                <a:schemeClr val="bg1">
                  <a:lumMod val="95000"/>
                </a:schemeClr>
              </a:solidFill>
            </a:endParaRPr>
          </a:p>
          <a:p>
            <a:r>
              <a:rPr lang="en-IN" sz="800">
                <a:solidFill>
                  <a:schemeClr val="bg1">
                    <a:lumMod val="95000"/>
                  </a:schemeClr>
                </a:solidFill>
                <a:latin typeface="+mj-lt"/>
                <a:cs typeface="Segoe UI"/>
              </a:rPr>
              <a:t>The final product.</a:t>
            </a:r>
            <a:endParaRPr lang="de-DE">
              <a:solidFill>
                <a:schemeClr val="bg1">
                  <a:lumMod val="95000"/>
                </a:schemeClr>
              </a:solidFill>
            </a:endParaRPr>
          </a:p>
        </p:txBody>
      </p:sp>
      <p:sp>
        <p:nvSpPr>
          <p:cNvPr id="2257" name="Text Placeholder 55"/>
          <p:cNvSpPr txBox="1">
            <a:spLocks/>
          </p:cNvSpPr>
          <p:nvPr/>
        </p:nvSpPr>
        <p:spPr>
          <a:xfrm>
            <a:off x="1847850" y="871588"/>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tx1"/>
                </a:solidFill>
                <a:latin typeface="+mj-lt"/>
              </a:rPr>
              <a:t>01</a:t>
            </a:r>
          </a:p>
        </p:txBody>
      </p:sp>
      <p:sp>
        <p:nvSpPr>
          <p:cNvPr id="2258" name="Text Placeholder 55"/>
          <p:cNvSpPr txBox="1">
            <a:spLocks/>
          </p:cNvSpPr>
          <p:nvPr/>
        </p:nvSpPr>
        <p:spPr>
          <a:xfrm>
            <a:off x="2434796" y="2422576"/>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02</a:t>
            </a:r>
          </a:p>
        </p:txBody>
      </p:sp>
      <p:sp>
        <p:nvSpPr>
          <p:cNvPr id="2259" name="Text Placeholder 55"/>
          <p:cNvSpPr txBox="1">
            <a:spLocks/>
          </p:cNvSpPr>
          <p:nvPr/>
        </p:nvSpPr>
        <p:spPr>
          <a:xfrm>
            <a:off x="2431471" y="3929510"/>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03</a:t>
            </a:r>
          </a:p>
        </p:txBody>
      </p:sp>
      <p:sp>
        <p:nvSpPr>
          <p:cNvPr id="2260" name="Text Placeholder 55"/>
          <p:cNvSpPr txBox="1">
            <a:spLocks/>
          </p:cNvSpPr>
          <p:nvPr/>
        </p:nvSpPr>
        <p:spPr>
          <a:xfrm>
            <a:off x="1847850" y="5475338"/>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04</a:t>
            </a:r>
          </a:p>
        </p:txBody>
      </p:sp>
      <p:grpSp>
        <p:nvGrpSpPr>
          <p:cNvPr id="62" name="Group 61">
            <a:extLst>
              <a:ext uri="{FF2B5EF4-FFF2-40B4-BE49-F238E27FC236}">
                <a16:creationId xmlns:a16="http://schemas.microsoft.com/office/drawing/2014/main" id="{6AA693F0-A628-4A90-9B3F-61DCEB3E740D}"/>
              </a:ext>
            </a:extLst>
          </p:cNvPr>
          <p:cNvGrpSpPr/>
          <p:nvPr/>
        </p:nvGrpSpPr>
        <p:grpSpPr>
          <a:xfrm>
            <a:off x="6179572" y="589391"/>
            <a:ext cx="4283485" cy="2740579"/>
            <a:chOff x="12355969" y="4213303"/>
            <a:chExt cx="8566969" cy="4135930"/>
          </a:xfrm>
        </p:grpSpPr>
        <p:sp>
          <p:nvSpPr>
            <p:cNvPr id="63" name="Rectangle 62">
              <a:extLst>
                <a:ext uri="{FF2B5EF4-FFF2-40B4-BE49-F238E27FC236}">
                  <a16:creationId xmlns:a16="http://schemas.microsoft.com/office/drawing/2014/main" id="{8EC1ECAC-3ABD-42D0-A3A1-F3874E568890}"/>
                </a:ext>
              </a:extLst>
            </p:cNvPr>
            <p:cNvSpPr/>
            <p:nvPr/>
          </p:nvSpPr>
          <p:spPr>
            <a:xfrm>
              <a:off x="12355971" y="5980389"/>
              <a:ext cx="8566967" cy="2368844"/>
            </a:xfrm>
            <a:prstGeom prst="rect">
              <a:avLst/>
            </a:prstGeom>
          </p:spPr>
          <p:txBody>
            <a:bodyPr wrap="square" lIns="91440" tIns="45720" rIns="91440" bIns="45720" anchor="t">
              <a:spAutoFit/>
            </a:bodyPr>
            <a:lstStyle/>
            <a:p>
              <a:pPr marL="171450" indent="-171450" algn="just">
                <a:buFont typeface="Arial"/>
                <a:buChar char="•"/>
              </a:pPr>
              <a:r>
                <a:rPr lang="en-IN" sz="1600">
                  <a:latin typeface="+mj-lt"/>
                  <a:cs typeface="Segoe UI"/>
                </a:rPr>
                <a:t>Your goal is to make a people management app to handle absences in a small company.</a:t>
              </a:r>
              <a:endParaRPr lang="en-IN" sz="1600">
                <a:latin typeface="+mj-lt"/>
                <a:ea typeface="Open Sans"/>
                <a:cs typeface="Segoe UI"/>
              </a:endParaRPr>
            </a:p>
            <a:p>
              <a:pPr marL="171450" indent="-171450" algn="just">
                <a:buFont typeface="Arial"/>
                <a:buChar char="•"/>
              </a:pPr>
              <a:endParaRPr lang="en-IN" sz="1600">
                <a:ea typeface="Open Sans"/>
                <a:cs typeface="Segoe UI"/>
              </a:endParaRPr>
            </a:p>
            <a:p>
              <a:pPr marL="171450" indent="-171450" algn="just">
                <a:buFont typeface="Arial"/>
                <a:buChar char="•"/>
              </a:pPr>
              <a:r>
                <a:rPr lang="en-IN" sz="1600">
                  <a:ea typeface="Open Sans"/>
                  <a:cs typeface="Segoe UI"/>
                </a:rPr>
                <a:t>The app will be used by employees and managers</a:t>
              </a:r>
            </a:p>
          </p:txBody>
        </p:sp>
        <p:sp>
          <p:nvSpPr>
            <p:cNvPr id="64" name="Text Placeholder 55">
              <a:extLst>
                <a:ext uri="{FF2B5EF4-FFF2-40B4-BE49-F238E27FC236}">
                  <a16:creationId xmlns:a16="http://schemas.microsoft.com/office/drawing/2014/main" id="{285A55C5-B401-4AF1-8D14-7C8E3D8AB049}"/>
                </a:ext>
              </a:extLst>
            </p:cNvPr>
            <p:cNvSpPr txBox="1">
              <a:spLocks/>
            </p:cNvSpPr>
            <p:nvPr/>
          </p:nvSpPr>
          <p:spPr>
            <a:xfrm>
              <a:off x="12355969" y="4810038"/>
              <a:ext cx="8329155" cy="780846"/>
            </a:xfrm>
            <a:prstGeom prst="rect">
              <a:avLst/>
            </a:prstGeom>
          </p:spPr>
          <p:txBody>
            <a:bodyPr lIns="91440" tIns="45720" rIns="91440" bIns="45720"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IN" sz="2800">
                  <a:solidFill>
                    <a:schemeClr val="tx1"/>
                  </a:solidFill>
                  <a:latin typeface="+mj-lt"/>
                  <a:ea typeface="Open Sans Extrabold"/>
                  <a:cs typeface="Open Sans Extrabold"/>
                </a:rPr>
                <a:t>GOAL</a:t>
              </a:r>
              <a:endParaRPr lang="en-US"/>
            </a:p>
          </p:txBody>
        </p:sp>
        <p:sp>
          <p:nvSpPr>
            <p:cNvPr id="65" name="Text Placeholder 55">
              <a:extLst>
                <a:ext uri="{FF2B5EF4-FFF2-40B4-BE49-F238E27FC236}">
                  <a16:creationId xmlns:a16="http://schemas.microsoft.com/office/drawing/2014/main" id="{6AFC51B6-6374-4106-A3D7-B71DE7E55B00}"/>
                </a:ext>
              </a:extLst>
            </p:cNvPr>
            <p:cNvSpPr txBox="1">
              <a:spLocks/>
            </p:cNvSpPr>
            <p:nvPr/>
          </p:nvSpPr>
          <p:spPr>
            <a:xfrm>
              <a:off x="12355970" y="4213303"/>
              <a:ext cx="2727326" cy="780847"/>
            </a:xfrm>
            <a:prstGeom prst="rect">
              <a:avLst/>
            </a:prstGeom>
          </p:spPr>
          <p:txBody>
            <a:bodyPr lIns="91440" tIns="45720" rIns="91440" bIns="45720"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100" b="0">
                <a:solidFill>
                  <a:schemeClr val="tx1"/>
                </a:solidFill>
                <a:latin typeface="+mj-lt"/>
                <a:cs typeface="Open Sans"/>
              </a:endParaRPr>
            </a:p>
          </p:txBody>
        </p:sp>
      </p:grpSp>
      <p:pic>
        <p:nvPicPr>
          <p:cNvPr id="3" name="Obraz 2">
            <a:extLst>
              <a:ext uri="{FF2B5EF4-FFF2-40B4-BE49-F238E27FC236}">
                <a16:creationId xmlns:a16="http://schemas.microsoft.com/office/drawing/2014/main" id="{BAE9FF1F-50E0-4E96-90A0-18019AFFDB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6770" y="823204"/>
            <a:ext cx="714607" cy="714607"/>
          </a:xfrm>
          <a:prstGeom prst="rect">
            <a:avLst/>
          </a:prstGeom>
        </p:spPr>
      </p:pic>
      <p:pic>
        <p:nvPicPr>
          <p:cNvPr id="9" name="Obraz 8" descr="Obraz zawierający tekst, ciemny, narzędzie&#10;&#10;Opis wygenerowany automatycznie">
            <a:extLst>
              <a:ext uri="{FF2B5EF4-FFF2-40B4-BE49-F238E27FC236}">
                <a16:creationId xmlns:a16="http://schemas.microsoft.com/office/drawing/2014/main" id="{4A23EA7B-6F4E-4E06-B59D-054391761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671" y="3784506"/>
            <a:ext cx="819337" cy="819337"/>
          </a:xfrm>
          <a:prstGeom prst="rect">
            <a:avLst/>
          </a:prstGeom>
        </p:spPr>
      </p:pic>
      <p:pic>
        <p:nvPicPr>
          <p:cNvPr id="11" name="Obraz 10">
            <a:extLst>
              <a:ext uri="{FF2B5EF4-FFF2-40B4-BE49-F238E27FC236}">
                <a16:creationId xmlns:a16="http://schemas.microsoft.com/office/drawing/2014/main" id="{3576640D-7881-433D-972F-D90BD887CC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80368" y="2270289"/>
            <a:ext cx="747941" cy="747941"/>
          </a:xfrm>
          <a:prstGeom prst="rect">
            <a:avLst/>
          </a:prstGeom>
        </p:spPr>
      </p:pic>
      <p:pic>
        <p:nvPicPr>
          <p:cNvPr id="13" name="Obraz 12">
            <a:extLst>
              <a:ext uri="{FF2B5EF4-FFF2-40B4-BE49-F238E27FC236}">
                <a16:creationId xmlns:a16="http://schemas.microsoft.com/office/drawing/2014/main" id="{EBC219CA-3179-4429-AF23-9C62F8AB36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6770" y="5247536"/>
            <a:ext cx="907942" cy="907942"/>
          </a:xfrm>
          <a:prstGeom prst="rect">
            <a:avLst/>
          </a:prstGeom>
        </p:spPr>
      </p:pic>
      <p:cxnSp>
        <p:nvCxnSpPr>
          <p:cNvPr id="80" name="Łącznik prosty 79">
            <a:extLst>
              <a:ext uri="{FF2B5EF4-FFF2-40B4-BE49-F238E27FC236}">
                <a16:creationId xmlns:a16="http://schemas.microsoft.com/office/drawing/2014/main" id="{BFE59B55-232F-480B-86B1-2C4F1688DBA9}"/>
              </a:ext>
            </a:extLst>
          </p:cNvPr>
          <p:cNvCxnSpPr>
            <a:cxnSpLocks/>
          </p:cNvCxnSpPr>
          <p:nvPr/>
        </p:nvCxnSpPr>
        <p:spPr>
          <a:xfrm>
            <a:off x="6241714" y="1497330"/>
            <a:ext cx="1166701"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Symbol zastępczy numeru slajdu 1">
            <a:extLst>
              <a:ext uri="{FF2B5EF4-FFF2-40B4-BE49-F238E27FC236}">
                <a16:creationId xmlns:a16="http://schemas.microsoft.com/office/drawing/2014/main" id="{BC10F851-4C71-4A74-9C23-7540CA29EE22}"/>
              </a:ext>
            </a:extLst>
          </p:cNvPr>
          <p:cNvSpPr txBox="1">
            <a:spLocks/>
          </p:cNvSpPr>
          <p:nvPr/>
        </p:nvSpPr>
        <p:spPr>
          <a:xfrm>
            <a:off x="4694672" y="6356349"/>
            <a:ext cx="2743200" cy="365125"/>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72BFF00-C457-4457-AF70-ADDE93EAFA09}" type="slidenum">
              <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rPr>
              <a:pPr algn="ctr"/>
              <a:t>17</a:t>
            </a:fld>
            <a:endPar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2588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2A188AF4-F623-4823-8CAB-C0492B1D9280}"/>
              </a:ext>
            </a:extLst>
          </p:cNvPr>
          <p:cNvSpPr>
            <a:spLocks noGrp="1"/>
          </p:cNvSpPr>
          <p:nvPr>
            <p:ph type="sldNum" sz="quarter" idx="10"/>
          </p:nvPr>
        </p:nvSpPr>
        <p:spPr/>
        <p:txBody>
          <a:bodyPr/>
          <a:lstStyle/>
          <a:p>
            <a:pPr algn="ctr"/>
            <a:fld id="{372BFF00-C457-4457-AF70-ADDE93EAFA09}" type="slidenum">
              <a:rPr lang="pl-PL" smtClean="0"/>
              <a:pPr algn="ctr"/>
              <a:t>18</a:t>
            </a:fld>
            <a:endParaRPr lang="pl-PL"/>
          </a:p>
        </p:txBody>
      </p:sp>
      <p:sp>
        <p:nvSpPr>
          <p:cNvPr id="3" name="Tytuł 2">
            <a:extLst>
              <a:ext uri="{FF2B5EF4-FFF2-40B4-BE49-F238E27FC236}">
                <a16:creationId xmlns:a16="http://schemas.microsoft.com/office/drawing/2014/main" id="{319F4C46-DDFF-4391-A20C-33F6B4CDB61F}"/>
              </a:ext>
            </a:extLst>
          </p:cNvPr>
          <p:cNvSpPr>
            <a:spLocks noGrp="1"/>
          </p:cNvSpPr>
          <p:nvPr>
            <p:ph type="title"/>
          </p:nvPr>
        </p:nvSpPr>
        <p:spPr/>
        <p:txBody>
          <a:bodyPr/>
          <a:lstStyle/>
          <a:p>
            <a:r>
              <a:rPr lang="pl-PL" err="1">
                <a:latin typeface="Open Sans"/>
                <a:ea typeface="Open Sans"/>
                <a:cs typeface="Open Sans"/>
              </a:rPr>
              <a:t>Use</a:t>
            </a:r>
            <a:r>
              <a:rPr lang="pl-PL">
                <a:latin typeface="Open Sans"/>
                <a:ea typeface="Open Sans"/>
                <a:cs typeface="Open Sans"/>
              </a:rPr>
              <a:t> </a:t>
            </a:r>
            <a:r>
              <a:rPr lang="pl-PL" err="1">
                <a:latin typeface="Open Sans"/>
                <a:ea typeface="Open Sans"/>
                <a:cs typeface="Open Sans"/>
              </a:rPr>
              <a:t>case</a:t>
            </a:r>
            <a:r>
              <a:rPr lang="pl-PL">
                <a:latin typeface="Open Sans"/>
                <a:ea typeface="Open Sans"/>
                <a:cs typeface="Open Sans"/>
              </a:rPr>
              <a:t> Diagram</a:t>
            </a:r>
            <a:endParaRPr lang="en-US"/>
          </a:p>
        </p:txBody>
      </p:sp>
      <p:pic>
        <p:nvPicPr>
          <p:cNvPr id="5" name="Picture 5" descr="Diagram&#10;&#10;Description automatically generated">
            <a:extLst>
              <a:ext uri="{FF2B5EF4-FFF2-40B4-BE49-F238E27FC236}">
                <a16:creationId xmlns:a16="http://schemas.microsoft.com/office/drawing/2014/main" id="{075A4787-BF40-A4D3-E640-A04F6638CF72}"/>
              </a:ext>
            </a:extLst>
          </p:cNvPr>
          <p:cNvPicPr>
            <a:picLocks noChangeAspect="1"/>
          </p:cNvPicPr>
          <p:nvPr/>
        </p:nvPicPr>
        <p:blipFill>
          <a:blip r:embed="rId2"/>
          <a:stretch>
            <a:fillRect/>
          </a:stretch>
        </p:blipFill>
        <p:spPr>
          <a:xfrm>
            <a:off x="952029" y="1864682"/>
            <a:ext cx="10287940" cy="4116414"/>
          </a:xfrm>
          <a:prstGeom prst="rect">
            <a:avLst/>
          </a:prstGeom>
        </p:spPr>
      </p:pic>
    </p:spTree>
    <p:extLst>
      <p:ext uri="{BB962C8B-B14F-4D97-AF65-F5344CB8AC3E}">
        <p14:creationId xmlns:p14="http://schemas.microsoft.com/office/powerpoint/2010/main" val="1287909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2A188AF4-F623-4823-8CAB-C0492B1D9280}"/>
              </a:ext>
            </a:extLst>
          </p:cNvPr>
          <p:cNvSpPr>
            <a:spLocks noGrp="1"/>
          </p:cNvSpPr>
          <p:nvPr>
            <p:ph type="sldNum" sz="quarter" idx="10"/>
          </p:nvPr>
        </p:nvSpPr>
        <p:spPr/>
        <p:txBody>
          <a:bodyPr/>
          <a:lstStyle/>
          <a:p>
            <a:pPr algn="ctr"/>
            <a:fld id="{372BFF00-C457-4457-AF70-ADDE93EAFA09}" type="slidenum">
              <a:rPr lang="pl-PL" smtClean="0"/>
              <a:pPr algn="ctr"/>
              <a:t>19</a:t>
            </a:fld>
            <a:endParaRPr lang="pl-PL"/>
          </a:p>
        </p:txBody>
      </p:sp>
      <p:sp>
        <p:nvSpPr>
          <p:cNvPr id="3" name="Tytuł 2">
            <a:extLst>
              <a:ext uri="{FF2B5EF4-FFF2-40B4-BE49-F238E27FC236}">
                <a16:creationId xmlns:a16="http://schemas.microsoft.com/office/drawing/2014/main" id="{319F4C46-DDFF-4391-A20C-33F6B4CDB61F}"/>
              </a:ext>
            </a:extLst>
          </p:cNvPr>
          <p:cNvSpPr>
            <a:spLocks noGrp="1"/>
          </p:cNvSpPr>
          <p:nvPr>
            <p:ph type="title"/>
          </p:nvPr>
        </p:nvSpPr>
        <p:spPr/>
        <p:txBody>
          <a:bodyPr/>
          <a:lstStyle/>
          <a:p>
            <a:r>
              <a:rPr lang="pl-PL" err="1">
                <a:latin typeface="Open Sans"/>
                <a:ea typeface="Open Sans"/>
                <a:cs typeface="Open Sans"/>
              </a:rPr>
              <a:t>Absence</a:t>
            </a:r>
            <a:r>
              <a:rPr lang="pl-PL">
                <a:latin typeface="Open Sans"/>
                <a:ea typeface="Open Sans"/>
                <a:cs typeface="Open Sans"/>
              </a:rPr>
              <a:t> life </a:t>
            </a:r>
            <a:r>
              <a:rPr lang="pl-PL" err="1">
                <a:latin typeface="Open Sans"/>
                <a:ea typeface="Open Sans"/>
                <a:cs typeface="Open Sans"/>
              </a:rPr>
              <a:t>cycle</a:t>
            </a:r>
            <a:endParaRPr lang="en-US" err="1"/>
          </a:p>
        </p:txBody>
      </p:sp>
      <p:pic>
        <p:nvPicPr>
          <p:cNvPr id="4" name="Picture 5" descr="Diagram&#10;&#10;Description automatically generated">
            <a:extLst>
              <a:ext uri="{FF2B5EF4-FFF2-40B4-BE49-F238E27FC236}">
                <a16:creationId xmlns:a16="http://schemas.microsoft.com/office/drawing/2014/main" id="{6D534B25-C9B3-4A6E-F52E-1ECF3269AB1F}"/>
              </a:ext>
            </a:extLst>
          </p:cNvPr>
          <p:cNvPicPr>
            <a:picLocks noChangeAspect="1"/>
          </p:cNvPicPr>
          <p:nvPr/>
        </p:nvPicPr>
        <p:blipFill>
          <a:blip r:embed="rId2"/>
          <a:stretch>
            <a:fillRect/>
          </a:stretch>
        </p:blipFill>
        <p:spPr>
          <a:xfrm>
            <a:off x="3661364" y="1336745"/>
            <a:ext cx="4859865" cy="4683101"/>
          </a:xfrm>
          <a:prstGeom prst="rect">
            <a:avLst/>
          </a:prstGeom>
        </p:spPr>
      </p:pic>
    </p:spTree>
    <p:extLst>
      <p:ext uri="{BB962C8B-B14F-4D97-AF65-F5344CB8AC3E}">
        <p14:creationId xmlns:p14="http://schemas.microsoft.com/office/powerpoint/2010/main" val="313690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stCxn id="8" idx="4"/>
          </p:cNvCxnSpPr>
          <p:nvPr/>
        </p:nvCxnSpPr>
        <p:spPr>
          <a:xfrm>
            <a:off x="6762092" y="1994197"/>
            <a:ext cx="0" cy="4863804"/>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634003" y="1737920"/>
            <a:ext cx="256177" cy="256277"/>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en-US" sz="900">
              <a:latin typeface="+mj-lt"/>
              <a:cs typeface="Lato Light"/>
            </a:endParaRPr>
          </a:p>
        </p:txBody>
      </p:sp>
      <p:sp>
        <p:nvSpPr>
          <p:cNvPr id="9" name="Oval 8"/>
          <p:cNvSpPr/>
          <p:nvPr/>
        </p:nvSpPr>
        <p:spPr>
          <a:xfrm>
            <a:off x="6634003" y="3741746"/>
            <a:ext cx="256177" cy="256277"/>
          </a:xfrm>
          <a:prstGeom prst="ellipse">
            <a:avLst/>
          </a:prstGeom>
          <a:gradFill>
            <a:gsLst>
              <a:gs pos="67000">
                <a:srgbClr val="F64900"/>
              </a:gs>
              <a:gs pos="0">
                <a:schemeClr val="accent1"/>
              </a:gs>
              <a:gs pos="100000">
                <a:schemeClr val="accent2"/>
              </a:gs>
            </a:gsLst>
            <a:lin ang="5400000" scaled="0"/>
          </a:gra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en-US" sz="900">
              <a:latin typeface="+mj-lt"/>
              <a:cs typeface="Lato Light"/>
            </a:endParaRPr>
          </a:p>
        </p:txBody>
      </p:sp>
      <p:sp>
        <p:nvSpPr>
          <p:cNvPr id="15" name="Oval 14"/>
          <p:cNvSpPr/>
          <p:nvPr/>
        </p:nvSpPr>
        <p:spPr>
          <a:xfrm>
            <a:off x="6625208" y="2769099"/>
            <a:ext cx="256177" cy="256277"/>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en-US" sz="900">
              <a:latin typeface="+mj-lt"/>
              <a:cs typeface="Lato Light"/>
            </a:endParaRPr>
          </a:p>
        </p:txBody>
      </p:sp>
      <p:sp>
        <p:nvSpPr>
          <p:cNvPr id="16" name="TextBox 15"/>
          <p:cNvSpPr txBox="1"/>
          <p:nvPr/>
        </p:nvSpPr>
        <p:spPr>
          <a:xfrm>
            <a:off x="7480568" y="2581298"/>
            <a:ext cx="2622253" cy="892552"/>
          </a:xfrm>
          <a:prstGeom prst="rect">
            <a:avLst/>
          </a:prstGeom>
          <a:noFill/>
        </p:spPr>
        <p:txBody>
          <a:bodyPr wrap="square" lIns="91440" tIns="45720" rIns="91440" bIns="45720" rtlCol="0" anchor="t">
            <a:spAutoFit/>
          </a:bodyPr>
          <a:lstStyle/>
          <a:p>
            <a:r>
              <a:rPr lang="en-US" sz="2000" b="1" dirty="0">
                <a:latin typeface="+mj-lt"/>
                <a:cs typeface="Lato Light"/>
              </a:rPr>
              <a:t>Rules of the Hackathon</a:t>
            </a:r>
          </a:p>
          <a:p>
            <a:endParaRPr lang="en-US" sz="1200">
              <a:latin typeface="+mj-lt"/>
              <a:ea typeface="Open Sans"/>
              <a:cs typeface="Lato Light"/>
            </a:endParaRPr>
          </a:p>
        </p:txBody>
      </p:sp>
      <p:sp>
        <p:nvSpPr>
          <p:cNvPr id="20" name="TextBox 19"/>
          <p:cNvSpPr txBox="1"/>
          <p:nvPr/>
        </p:nvSpPr>
        <p:spPr>
          <a:xfrm>
            <a:off x="7480568" y="1672564"/>
            <a:ext cx="2622253" cy="584775"/>
          </a:xfrm>
          <a:prstGeom prst="rect">
            <a:avLst/>
          </a:prstGeom>
          <a:noFill/>
        </p:spPr>
        <p:txBody>
          <a:bodyPr wrap="square" rtlCol="0">
            <a:spAutoFit/>
          </a:bodyPr>
          <a:lstStyle/>
          <a:p>
            <a:r>
              <a:rPr lang="en-US" sz="2000" b="1" dirty="0">
                <a:latin typeface="+mj-lt"/>
                <a:cs typeface="Lato Light"/>
              </a:rPr>
              <a:t>About Us</a:t>
            </a:r>
          </a:p>
          <a:p>
            <a:r>
              <a:rPr lang="en-US" sz="1200" dirty="0">
                <a:latin typeface="+mj-lt"/>
                <a:cs typeface="Lato Light"/>
              </a:rPr>
              <a:t>Meet Hicron</a:t>
            </a:r>
          </a:p>
        </p:txBody>
      </p:sp>
      <p:sp>
        <p:nvSpPr>
          <p:cNvPr id="24" name="TextBox 23"/>
          <p:cNvSpPr txBox="1"/>
          <p:nvPr/>
        </p:nvSpPr>
        <p:spPr>
          <a:xfrm>
            <a:off x="7480568" y="3553755"/>
            <a:ext cx="3374537" cy="584775"/>
          </a:xfrm>
          <a:prstGeom prst="rect">
            <a:avLst/>
          </a:prstGeom>
          <a:noFill/>
        </p:spPr>
        <p:txBody>
          <a:bodyPr wrap="square" lIns="91440" tIns="45720" rIns="91440" bIns="45720" rtlCol="0" anchor="t">
            <a:spAutoFit/>
          </a:bodyPr>
          <a:lstStyle/>
          <a:p>
            <a:r>
              <a:rPr lang="en-US" sz="2000" b="1">
                <a:latin typeface="+mj-lt"/>
                <a:cs typeface="Lato Light"/>
              </a:rPr>
              <a:t>Problems and Solutions</a:t>
            </a:r>
          </a:p>
          <a:p>
            <a:endParaRPr lang="en-US" sz="1200">
              <a:latin typeface="+mj-lt"/>
              <a:ea typeface="Open Sans"/>
              <a:cs typeface="Lato Light"/>
            </a:endParaRPr>
          </a:p>
        </p:txBody>
      </p:sp>
      <p:sp>
        <p:nvSpPr>
          <p:cNvPr id="22" name="Symbol zastępczy zawartości 3">
            <a:extLst>
              <a:ext uri="{FF2B5EF4-FFF2-40B4-BE49-F238E27FC236}">
                <a16:creationId xmlns:a16="http://schemas.microsoft.com/office/drawing/2014/main" id="{7E86B0FE-D603-4486-9C5B-29474E5DB072}"/>
              </a:ext>
            </a:extLst>
          </p:cNvPr>
          <p:cNvSpPr txBox="1">
            <a:spLocks/>
          </p:cNvSpPr>
          <p:nvPr/>
        </p:nvSpPr>
        <p:spPr>
          <a:xfrm>
            <a:off x="1726488" y="892737"/>
            <a:ext cx="6903619" cy="847725"/>
          </a:xfrm>
          <a:prstGeom prst="rect">
            <a:avLst/>
          </a:prstGeom>
        </p:spPr>
        <p:txBody>
          <a:bodyPr/>
          <a:lstStyle>
            <a:lvl1pPr marL="449263" indent="-449263" algn="l" defTabSz="914400" rtl="0" eaLnBrk="1" latinLnBrk="0" hangingPunct="1">
              <a:lnSpc>
                <a:spcPct val="114000"/>
              </a:lnSpc>
              <a:spcBef>
                <a:spcPts val="1000"/>
              </a:spcBef>
              <a:buClr>
                <a:schemeClr val="accent2"/>
              </a:buClr>
              <a:buSzPct val="80000"/>
              <a:buFont typeface="Century Gothic" panose="020B0502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Clr>
                <a:schemeClr val="accent2"/>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000" b="1">
                <a:latin typeface="+mj-lt"/>
              </a:rPr>
              <a:t>AGENDA</a:t>
            </a:r>
          </a:p>
        </p:txBody>
      </p:sp>
      <p:cxnSp>
        <p:nvCxnSpPr>
          <p:cNvPr id="23" name="Łącznik prosty 22">
            <a:extLst>
              <a:ext uri="{FF2B5EF4-FFF2-40B4-BE49-F238E27FC236}">
                <a16:creationId xmlns:a16="http://schemas.microsoft.com/office/drawing/2014/main" id="{8D17D3BF-4662-4FA8-AD8F-7ABF6C4576A3}"/>
              </a:ext>
            </a:extLst>
          </p:cNvPr>
          <p:cNvCxnSpPr>
            <a:cxnSpLocks/>
          </p:cNvCxnSpPr>
          <p:nvPr/>
        </p:nvCxnSpPr>
        <p:spPr>
          <a:xfrm>
            <a:off x="1789474" y="1586807"/>
            <a:ext cx="1538188"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9" name="Symbol zastępczy numeru slajdu 4">
            <a:extLst>
              <a:ext uri="{FF2B5EF4-FFF2-40B4-BE49-F238E27FC236}">
                <a16:creationId xmlns:a16="http://schemas.microsoft.com/office/drawing/2014/main" id="{0F33B580-AE76-4FA6-BBE2-3FC6444DC17F}"/>
              </a:ext>
            </a:extLst>
          </p:cNvPr>
          <p:cNvSpPr>
            <a:spLocks noGrp="1"/>
          </p:cNvSpPr>
          <p:nvPr>
            <p:ph type="sldNum" sz="quarter" idx="4"/>
          </p:nvPr>
        </p:nvSpPr>
        <p:spPr>
          <a:xfrm>
            <a:off x="4694672" y="6356349"/>
            <a:ext cx="2743200" cy="365125"/>
          </a:xfrm>
        </p:spPr>
        <p:txBody>
          <a:bodyPr/>
          <a:lstStyle/>
          <a:p>
            <a:pPr algn="ctr"/>
            <a:fld id="{372BFF00-C457-4457-AF70-ADDE93EAFA09}" type="slidenum">
              <a:rPr lang="pl-PL" smtClean="0">
                <a:latin typeface="+mj-lt"/>
              </a:rPr>
              <a:pPr algn="ctr"/>
              <a:t>2</a:t>
            </a:fld>
            <a:endParaRPr lang="pl-PL">
              <a:latin typeface="+mj-lt"/>
            </a:endParaRPr>
          </a:p>
        </p:txBody>
      </p:sp>
      <p:pic>
        <p:nvPicPr>
          <p:cNvPr id="3" name="Obraz 2">
            <a:extLst>
              <a:ext uri="{FF2B5EF4-FFF2-40B4-BE49-F238E27FC236}">
                <a16:creationId xmlns:a16="http://schemas.microsoft.com/office/drawing/2014/main" id="{556FD917-D8D7-43A4-AC43-37E4CF3B1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765" y="1608847"/>
            <a:ext cx="625621" cy="625621"/>
          </a:xfrm>
          <a:prstGeom prst="rect">
            <a:avLst/>
          </a:prstGeom>
        </p:spPr>
      </p:pic>
      <p:pic>
        <p:nvPicPr>
          <p:cNvPr id="5" name="Obraz 4" descr="Obraz zawierający tekst, wskaźnik, urządzenie&#10;&#10;Opis wygenerowany automatycznie">
            <a:extLst>
              <a:ext uri="{FF2B5EF4-FFF2-40B4-BE49-F238E27FC236}">
                <a16:creationId xmlns:a16="http://schemas.microsoft.com/office/drawing/2014/main" id="{16CB8247-C545-4246-89BB-07182DECD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7765" y="2565826"/>
            <a:ext cx="638781" cy="638781"/>
          </a:xfrm>
          <a:prstGeom prst="rect">
            <a:avLst/>
          </a:prstGeom>
        </p:spPr>
      </p:pic>
      <p:pic>
        <p:nvPicPr>
          <p:cNvPr id="10" name="Obraz 9" descr="Obraz zawierający tekst, znak, wskaźnik&#10;&#10;Opis wygenerowany automatycznie">
            <a:extLst>
              <a:ext uri="{FF2B5EF4-FFF2-40B4-BE49-F238E27FC236}">
                <a16:creationId xmlns:a16="http://schemas.microsoft.com/office/drawing/2014/main" id="{F895ECA9-8513-474D-A494-222E1B566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0183" y="3544229"/>
            <a:ext cx="554560" cy="554560"/>
          </a:xfrm>
          <a:prstGeom prst="rect">
            <a:avLst/>
          </a:prstGeom>
        </p:spPr>
      </p:pic>
    </p:spTree>
    <p:extLst>
      <p:ext uri="{BB962C8B-B14F-4D97-AF65-F5344CB8AC3E}">
        <p14:creationId xmlns:p14="http://schemas.microsoft.com/office/powerpoint/2010/main" val="248989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29" name="Freeform 1527"/>
          <p:cNvSpPr>
            <a:spLocks/>
          </p:cNvSpPr>
          <p:nvPr/>
        </p:nvSpPr>
        <p:spPr bwMode="auto">
          <a:xfrm>
            <a:off x="10319" y="5730082"/>
            <a:ext cx="1182688" cy="1133475"/>
          </a:xfrm>
          <a:custGeom>
            <a:avLst/>
            <a:gdLst>
              <a:gd name="T0" fmla="*/ 121 w 746"/>
              <a:gd name="T1" fmla="*/ 715 h 715"/>
              <a:gd name="T2" fmla="*/ 0 w 746"/>
              <a:gd name="T3" fmla="*/ 715 h 715"/>
              <a:gd name="T4" fmla="*/ 349 w 746"/>
              <a:gd name="T5" fmla="*/ 418 h 715"/>
              <a:gd name="T6" fmla="*/ 686 w 746"/>
              <a:gd name="T7" fmla="*/ 0 h 715"/>
              <a:gd name="T8" fmla="*/ 746 w 746"/>
              <a:gd name="T9" fmla="*/ 39 h 715"/>
              <a:gd name="T10" fmla="*/ 401 w 746"/>
              <a:gd name="T11" fmla="*/ 468 h 715"/>
              <a:gd name="T12" fmla="*/ 121 w 746"/>
              <a:gd name="T13" fmla="*/ 715 h 715"/>
            </a:gdLst>
            <a:ahLst/>
            <a:cxnLst>
              <a:cxn ang="0">
                <a:pos x="T0" y="T1"/>
              </a:cxn>
              <a:cxn ang="0">
                <a:pos x="T2" y="T3"/>
              </a:cxn>
              <a:cxn ang="0">
                <a:pos x="T4" y="T5"/>
              </a:cxn>
              <a:cxn ang="0">
                <a:pos x="T6" y="T7"/>
              </a:cxn>
              <a:cxn ang="0">
                <a:pos x="T8" y="T9"/>
              </a:cxn>
              <a:cxn ang="0">
                <a:pos x="T10" y="T11"/>
              </a:cxn>
              <a:cxn ang="0">
                <a:pos x="T12" y="T13"/>
              </a:cxn>
            </a:cxnLst>
            <a:rect l="0" t="0" r="r" b="b"/>
            <a:pathLst>
              <a:path w="746" h="715">
                <a:moveTo>
                  <a:pt x="121" y="715"/>
                </a:moveTo>
                <a:cubicBezTo>
                  <a:pt x="0" y="715"/>
                  <a:pt x="0" y="715"/>
                  <a:pt x="0" y="715"/>
                </a:cubicBezTo>
                <a:cubicBezTo>
                  <a:pt x="125" y="626"/>
                  <a:pt x="242" y="526"/>
                  <a:pt x="349" y="418"/>
                </a:cubicBezTo>
                <a:cubicBezTo>
                  <a:pt x="475" y="290"/>
                  <a:pt x="588" y="150"/>
                  <a:pt x="686" y="0"/>
                </a:cubicBezTo>
                <a:cubicBezTo>
                  <a:pt x="746" y="39"/>
                  <a:pt x="746" y="39"/>
                  <a:pt x="746" y="39"/>
                </a:cubicBezTo>
                <a:cubicBezTo>
                  <a:pt x="645" y="194"/>
                  <a:pt x="530" y="338"/>
                  <a:pt x="401" y="468"/>
                </a:cubicBezTo>
                <a:cubicBezTo>
                  <a:pt x="313" y="556"/>
                  <a:pt x="220" y="639"/>
                  <a:pt x="121" y="715"/>
                </a:cubicBez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0" name="Freeform 1528"/>
          <p:cNvSpPr>
            <a:spLocks/>
          </p:cNvSpPr>
          <p:nvPr/>
        </p:nvSpPr>
        <p:spPr bwMode="auto">
          <a:xfrm>
            <a:off x="794" y="3175"/>
            <a:ext cx="1127125" cy="1050925"/>
          </a:xfrm>
          <a:custGeom>
            <a:avLst/>
            <a:gdLst>
              <a:gd name="T0" fmla="*/ 0 w 711"/>
              <a:gd name="T1" fmla="*/ 0 h 663"/>
              <a:gd name="T2" fmla="*/ 121 w 711"/>
              <a:gd name="T3" fmla="*/ 0 h 663"/>
              <a:gd name="T4" fmla="*/ 382 w 711"/>
              <a:gd name="T5" fmla="*/ 228 h 663"/>
              <a:gd name="T6" fmla="*/ 711 w 711"/>
              <a:gd name="T7" fmla="*/ 623 h 663"/>
              <a:gd name="T8" fmla="*/ 652 w 711"/>
              <a:gd name="T9" fmla="*/ 663 h 663"/>
              <a:gd name="T10" fmla="*/ 332 w 711"/>
              <a:gd name="T11" fmla="*/ 279 h 663"/>
              <a:gd name="T12" fmla="*/ 0 w 711"/>
              <a:gd name="T13" fmla="*/ 0 h 663"/>
            </a:gdLst>
            <a:ahLst/>
            <a:cxnLst>
              <a:cxn ang="0">
                <a:pos x="T0" y="T1"/>
              </a:cxn>
              <a:cxn ang="0">
                <a:pos x="T2" y="T3"/>
              </a:cxn>
              <a:cxn ang="0">
                <a:pos x="T4" y="T5"/>
              </a:cxn>
              <a:cxn ang="0">
                <a:pos x="T6" y="T7"/>
              </a:cxn>
              <a:cxn ang="0">
                <a:pos x="T8" y="T9"/>
              </a:cxn>
              <a:cxn ang="0">
                <a:pos x="T10" y="T11"/>
              </a:cxn>
              <a:cxn ang="0">
                <a:pos x="T12" y="T13"/>
              </a:cxn>
            </a:cxnLst>
            <a:rect l="0" t="0" r="r" b="b"/>
            <a:pathLst>
              <a:path w="711" h="663">
                <a:moveTo>
                  <a:pt x="0" y="0"/>
                </a:moveTo>
                <a:cubicBezTo>
                  <a:pt x="121" y="0"/>
                  <a:pt x="121" y="0"/>
                  <a:pt x="121" y="0"/>
                </a:cubicBezTo>
                <a:cubicBezTo>
                  <a:pt x="213" y="71"/>
                  <a:pt x="300" y="147"/>
                  <a:pt x="382" y="228"/>
                </a:cubicBezTo>
                <a:cubicBezTo>
                  <a:pt x="504" y="349"/>
                  <a:pt x="614" y="481"/>
                  <a:pt x="711" y="623"/>
                </a:cubicBezTo>
                <a:cubicBezTo>
                  <a:pt x="652" y="663"/>
                  <a:pt x="652" y="663"/>
                  <a:pt x="652" y="663"/>
                </a:cubicBezTo>
                <a:cubicBezTo>
                  <a:pt x="557" y="525"/>
                  <a:pt x="450" y="397"/>
                  <a:pt x="332" y="279"/>
                </a:cubicBezTo>
                <a:cubicBezTo>
                  <a:pt x="229" y="177"/>
                  <a:pt x="118" y="84"/>
                  <a:pt x="0" y="0"/>
                </a:cubicBezTo>
                <a:close/>
              </a:path>
            </a:pathLst>
          </a:custGeom>
          <a:gradFill>
            <a:gsLst>
              <a:gs pos="21000">
                <a:schemeClr val="accent1"/>
              </a:gs>
              <a:gs pos="88000">
                <a:schemeClr val="accent2"/>
              </a:gs>
              <a:gs pos="100000">
                <a:schemeClr val="accent2"/>
              </a:gs>
            </a:gsLst>
            <a:lin ang="0" scaled="1"/>
          </a:gra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1" name="Freeform 1529"/>
          <p:cNvSpPr>
            <a:spLocks/>
          </p:cNvSpPr>
          <p:nvPr/>
        </p:nvSpPr>
        <p:spPr bwMode="auto">
          <a:xfrm>
            <a:off x="1208882" y="1277938"/>
            <a:ext cx="631032" cy="1526382"/>
          </a:xfrm>
          <a:custGeom>
            <a:avLst/>
            <a:gdLst>
              <a:gd name="T0" fmla="*/ 62 w 398"/>
              <a:gd name="T1" fmla="*/ 0 h 963"/>
              <a:gd name="T2" fmla="*/ 275 w 398"/>
              <a:gd name="T3" fmla="*/ 460 h 963"/>
              <a:gd name="T4" fmla="*/ 398 w 398"/>
              <a:gd name="T5" fmla="*/ 952 h 963"/>
              <a:gd name="T6" fmla="*/ 327 w 398"/>
              <a:gd name="T7" fmla="*/ 963 h 963"/>
              <a:gd name="T8" fmla="*/ 207 w 398"/>
              <a:gd name="T9" fmla="*/ 484 h 963"/>
              <a:gd name="T10" fmla="*/ 0 w 398"/>
              <a:gd name="T11" fmla="*/ 36 h 963"/>
              <a:gd name="T12" fmla="*/ 62 w 398"/>
              <a:gd name="T13" fmla="*/ 0 h 963"/>
            </a:gdLst>
            <a:ahLst/>
            <a:cxnLst>
              <a:cxn ang="0">
                <a:pos x="T0" y="T1"/>
              </a:cxn>
              <a:cxn ang="0">
                <a:pos x="T2" y="T3"/>
              </a:cxn>
              <a:cxn ang="0">
                <a:pos x="T4" y="T5"/>
              </a:cxn>
              <a:cxn ang="0">
                <a:pos x="T6" y="T7"/>
              </a:cxn>
              <a:cxn ang="0">
                <a:pos x="T8" y="T9"/>
              </a:cxn>
              <a:cxn ang="0">
                <a:pos x="T10" y="T11"/>
              </a:cxn>
              <a:cxn ang="0">
                <a:pos x="T12" y="T13"/>
              </a:cxn>
            </a:cxnLst>
            <a:rect l="0" t="0" r="r" b="b"/>
            <a:pathLst>
              <a:path w="398" h="963">
                <a:moveTo>
                  <a:pt x="62" y="0"/>
                </a:moveTo>
                <a:cubicBezTo>
                  <a:pt x="147" y="147"/>
                  <a:pt x="219" y="301"/>
                  <a:pt x="275" y="460"/>
                </a:cubicBezTo>
                <a:cubicBezTo>
                  <a:pt x="331" y="620"/>
                  <a:pt x="372" y="785"/>
                  <a:pt x="398" y="952"/>
                </a:cubicBezTo>
                <a:cubicBezTo>
                  <a:pt x="327" y="963"/>
                  <a:pt x="327" y="963"/>
                  <a:pt x="327" y="963"/>
                </a:cubicBezTo>
                <a:cubicBezTo>
                  <a:pt x="302" y="799"/>
                  <a:pt x="262" y="639"/>
                  <a:pt x="207" y="484"/>
                </a:cubicBezTo>
                <a:cubicBezTo>
                  <a:pt x="152" y="329"/>
                  <a:pt x="83" y="179"/>
                  <a:pt x="0" y="36"/>
                </a:cubicBezTo>
                <a:lnTo>
                  <a:pt x="6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2" name="Freeform 1530"/>
          <p:cNvSpPr>
            <a:spLocks/>
          </p:cNvSpPr>
          <p:nvPr/>
        </p:nvSpPr>
        <p:spPr bwMode="auto">
          <a:xfrm>
            <a:off x="1704976" y="2840832"/>
            <a:ext cx="184944" cy="1392238"/>
          </a:xfrm>
          <a:custGeom>
            <a:avLst/>
            <a:gdLst>
              <a:gd name="T0" fmla="*/ 90 w 117"/>
              <a:gd name="T1" fmla="*/ 0 h 878"/>
              <a:gd name="T2" fmla="*/ 110 w 117"/>
              <a:gd name="T3" fmla="*/ 189 h 878"/>
              <a:gd name="T4" fmla="*/ 117 w 117"/>
              <a:gd name="T5" fmla="*/ 379 h 878"/>
              <a:gd name="T6" fmla="*/ 105 w 117"/>
              <a:gd name="T7" fmla="*/ 630 h 878"/>
              <a:gd name="T8" fmla="*/ 71 w 117"/>
              <a:gd name="T9" fmla="*/ 878 h 878"/>
              <a:gd name="T10" fmla="*/ 0 w 117"/>
              <a:gd name="T11" fmla="*/ 865 h 878"/>
              <a:gd name="T12" fmla="*/ 34 w 117"/>
              <a:gd name="T13" fmla="*/ 623 h 878"/>
              <a:gd name="T14" fmla="*/ 45 w 117"/>
              <a:gd name="T15" fmla="*/ 379 h 878"/>
              <a:gd name="T16" fmla="*/ 39 w 117"/>
              <a:gd name="T17" fmla="*/ 194 h 878"/>
              <a:gd name="T18" fmla="*/ 19 w 117"/>
              <a:gd name="T19" fmla="*/ 10 h 878"/>
              <a:gd name="T20" fmla="*/ 90 w 117"/>
              <a:gd name="T21" fmla="*/ 0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878">
                <a:moveTo>
                  <a:pt x="90" y="0"/>
                </a:moveTo>
                <a:cubicBezTo>
                  <a:pt x="99" y="63"/>
                  <a:pt x="106" y="126"/>
                  <a:pt x="110" y="189"/>
                </a:cubicBezTo>
                <a:cubicBezTo>
                  <a:pt x="115" y="253"/>
                  <a:pt x="117" y="316"/>
                  <a:pt x="117" y="379"/>
                </a:cubicBezTo>
                <a:cubicBezTo>
                  <a:pt x="117" y="462"/>
                  <a:pt x="113" y="546"/>
                  <a:pt x="105" y="630"/>
                </a:cubicBezTo>
                <a:cubicBezTo>
                  <a:pt x="97" y="713"/>
                  <a:pt x="86" y="796"/>
                  <a:pt x="71" y="878"/>
                </a:cubicBezTo>
                <a:cubicBezTo>
                  <a:pt x="0" y="865"/>
                  <a:pt x="0" y="865"/>
                  <a:pt x="0" y="865"/>
                </a:cubicBezTo>
                <a:cubicBezTo>
                  <a:pt x="15" y="785"/>
                  <a:pt x="26" y="704"/>
                  <a:pt x="34" y="623"/>
                </a:cubicBezTo>
                <a:cubicBezTo>
                  <a:pt x="41" y="543"/>
                  <a:pt x="45" y="462"/>
                  <a:pt x="45" y="379"/>
                </a:cubicBezTo>
                <a:cubicBezTo>
                  <a:pt x="45" y="317"/>
                  <a:pt x="43" y="255"/>
                  <a:pt x="39" y="194"/>
                </a:cubicBezTo>
                <a:cubicBezTo>
                  <a:pt x="34" y="132"/>
                  <a:pt x="28" y="71"/>
                  <a:pt x="19" y="10"/>
                </a:cubicBezTo>
                <a:lnTo>
                  <a:pt x="90"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3" name="Freeform 1531"/>
          <p:cNvSpPr>
            <a:spLocks/>
          </p:cNvSpPr>
          <p:nvPr/>
        </p:nvSpPr>
        <p:spPr bwMode="auto">
          <a:xfrm>
            <a:off x="1170782" y="4225132"/>
            <a:ext cx="643732" cy="1447800"/>
          </a:xfrm>
          <a:custGeom>
            <a:avLst/>
            <a:gdLst>
              <a:gd name="T0" fmla="*/ 406 w 406"/>
              <a:gd name="T1" fmla="*/ 13 h 913"/>
              <a:gd name="T2" fmla="*/ 274 w 406"/>
              <a:gd name="T3" fmla="*/ 478 h 913"/>
              <a:gd name="T4" fmla="*/ 62 w 406"/>
              <a:gd name="T5" fmla="*/ 913 h 913"/>
              <a:gd name="T6" fmla="*/ 0 w 406"/>
              <a:gd name="T7" fmla="*/ 875 h 913"/>
              <a:gd name="T8" fmla="*/ 207 w 406"/>
              <a:gd name="T9" fmla="*/ 453 h 913"/>
              <a:gd name="T10" fmla="*/ 336 w 406"/>
              <a:gd name="T11" fmla="*/ 0 h 913"/>
              <a:gd name="T12" fmla="*/ 406 w 406"/>
              <a:gd name="T13" fmla="*/ 13 h 913"/>
            </a:gdLst>
            <a:ahLst/>
            <a:cxnLst>
              <a:cxn ang="0">
                <a:pos x="T0" y="T1"/>
              </a:cxn>
              <a:cxn ang="0">
                <a:pos x="T2" y="T3"/>
              </a:cxn>
              <a:cxn ang="0">
                <a:pos x="T4" y="T5"/>
              </a:cxn>
              <a:cxn ang="0">
                <a:pos x="T6" y="T7"/>
              </a:cxn>
              <a:cxn ang="0">
                <a:pos x="T8" y="T9"/>
              </a:cxn>
              <a:cxn ang="0">
                <a:pos x="T10" y="T11"/>
              </a:cxn>
              <a:cxn ang="0">
                <a:pos x="T12" y="T13"/>
              </a:cxn>
            </a:cxnLst>
            <a:rect l="0" t="0" r="r" b="b"/>
            <a:pathLst>
              <a:path w="406" h="913">
                <a:moveTo>
                  <a:pt x="406" y="13"/>
                </a:moveTo>
                <a:cubicBezTo>
                  <a:pt x="376" y="172"/>
                  <a:pt x="332" y="328"/>
                  <a:pt x="274" y="478"/>
                </a:cubicBezTo>
                <a:cubicBezTo>
                  <a:pt x="216" y="629"/>
                  <a:pt x="145" y="774"/>
                  <a:pt x="62" y="913"/>
                </a:cubicBezTo>
                <a:cubicBezTo>
                  <a:pt x="0" y="875"/>
                  <a:pt x="0" y="875"/>
                  <a:pt x="0" y="875"/>
                </a:cubicBezTo>
                <a:cubicBezTo>
                  <a:pt x="82" y="741"/>
                  <a:pt x="151" y="599"/>
                  <a:pt x="207" y="453"/>
                </a:cubicBezTo>
                <a:cubicBezTo>
                  <a:pt x="263" y="306"/>
                  <a:pt x="306" y="154"/>
                  <a:pt x="336" y="0"/>
                </a:cubicBezTo>
                <a:lnTo>
                  <a:pt x="406" y="13"/>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4" name="Oval 1532"/>
          <p:cNvSpPr>
            <a:spLocks noChangeArrowheads="1"/>
          </p:cNvSpPr>
          <p:nvPr/>
        </p:nvSpPr>
        <p:spPr bwMode="auto">
          <a:xfrm>
            <a:off x="669926" y="681832"/>
            <a:ext cx="1009650" cy="1008063"/>
          </a:xfrm>
          <a:prstGeom prst="ellipse">
            <a:avLst/>
          </a:prstGeom>
          <a:solidFill>
            <a:schemeClr val="accent3">
              <a:lumMod val="20000"/>
              <a:lumOff val="80000"/>
            </a:schemeClr>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5" name="Oval 1533"/>
          <p:cNvSpPr>
            <a:spLocks noChangeArrowheads="1"/>
          </p:cNvSpPr>
          <p:nvPr/>
        </p:nvSpPr>
        <p:spPr bwMode="auto">
          <a:xfrm>
            <a:off x="1251744" y="2185988"/>
            <a:ext cx="1009650" cy="1008857"/>
          </a:xfrm>
          <a:prstGeom prst="ellipse">
            <a:avLst/>
          </a:prstGeom>
          <a:gradFill flip="none" rotWithShape="1">
            <a:gsLst>
              <a:gs pos="21000">
                <a:schemeClr val="accent1"/>
              </a:gs>
              <a:gs pos="88000">
                <a:schemeClr val="accent2"/>
              </a:gs>
              <a:gs pos="100000">
                <a:schemeClr val="accent2"/>
              </a:gs>
            </a:gsLst>
            <a:lin ang="189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6" name="Oval 1534"/>
          <p:cNvSpPr>
            <a:spLocks noChangeArrowheads="1"/>
          </p:cNvSpPr>
          <p:nvPr/>
        </p:nvSpPr>
        <p:spPr bwMode="auto">
          <a:xfrm>
            <a:off x="1251744" y="3689350"/>
            <a:ext cx="1009650" cy="1009650"/>
          </a:xfrm>
          <a:prstGeom prst="ellipse">
            <a:avLst/>
          </a:prstGeom>
          <a:solidFill>
            <a:schemeClr val="accent3">
              <a:lumMod val="20000"/>
              <a:lumOff val="80000"/>
            </a:schemeClr>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7" name="Oval 1535"/>
          <p:cNvSpPr>
            <a:spLocks noChangeArrowheads="1"/>
          </p:cNvSpPr>
          <p:nvPr/>
        </p:nvSpPr>
        <p:spPr bwMode="auto">
          <a:xfrm>
            <a:off x="723901" y="5194300"/>
            <a:ext cx="1008063" cy="1009650"/>
          </a:xfrm>
          <a:prstGeom prst="ellipse">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2215" name="Rectangle 2214"/>
          <p:cNvSpPr/>
          <p:nvPr/>
        </p:nvSpPr>
        <p:spPr>
          <a:xfrm>
            <a:off x="2659641" y="589389"/>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ea typeface="Open Sans Light"/>
                <a:cs typeface="Open Sans Light"/>
              </a:rPr>
              <a:t>GOAL</a:t>
            </a:r>
          </a:p>
          <a:p>
            <a:r>
              <a:rPr lang="en-IN" sz="800">
                <a:solidFill>
                  <a:schemeClr val="bg1">
                    <a:lumMod val="95000"/>
                  </a:schemeClr>
                </a:solidFill>
                <a:ea typeface="+mn-lt"/>
                <a:cs typeface="Segoe UI"/>
              </a:rPr>
              <a:t>People management web app</a:t>
            </a:r>
            <a:endParaRPr lang="de-DE">
              <a:solidFill>
                <a:schemeClr val="bg1">
                  <a:lumMod val="95000"/>
                </a:schemeClr>
              </a:solidFill>
            </a:endParaRPr>
          </a:p>
        </p:txBody>
      </p:sp>
      <p:sp>
        <p:nvSpPr>
          <p:cNvPr id="2219" name="Rectangle 2218"/>
          <p:cNvSpPr/>
          <p:nvPr/>
        </p:nvSpPr>
        <p:spPr>
          <a:xfrm>
            <a:off x="3307341" y="2151183"/>
            <a:ext cx="2085397" cy="538609"/>
          </a:xfrm>
          <a:prstGeom prst="rect">
            <a:avLst/>
          </a:prstGeom>
        </p:spPr>
        <p:txBody>
          <a:bodyPr wrap="square" lIns="91440" tIns="45720" rIns="91440" bIns="45720" anchor="t">
            <a:spAutoFit/>
          </a:bodyPr>
          <a:lstStyle/>
          <a:p>
            <a:pPr>
              <a:lnSpc>
                <a:spcPct val="150000"/>
              </a:lnSpc>
            </a:pPr>
            <a:r>
              <a:rPr lang="de-DE" sz="1400" b="1">
                <a:latin typeface="+mj-lt"/>
                <a:ea typeface="Open Sans Light"/>
                <a:cs typeface="Open Sans Light"/>
              </a:rPr>
              <a:t>DATABASE</a:t>
            </a:r>
            <a:endParaRPr lang="en-US"/>
          </a:p>
          <a:p>
            <a:r>
              <a:rPr lang="en-IN" sz="800">
                <a:latin typeface="+mj-lt"/>
                <a:ea typeface="Open Sans Light"/>
                <a:cs typeface="Segoe UI"/>
              </a:rPr>
              <a:t>Design &amp; Implement your DB</a:t>
            </a:r>
            <a:endParaRPr lang="en-IN" sz="800">
              <a:latin typeface="+mj-lt"/>
              <a:ea typeface="Open Sans Light" panose="020B0306030504020204" pitchFamily="34" charset="0"/>
              <a:cs typeface="Segoe UI"/>
            </a:endParaRPr>
          </a:p>
        </p:txBody>
      </p:sp>
      <p:sp>
        <p:nvSpPr>
          <p:cNvPr id="2220" name="Rectangle 2219"/>
          <p:cNvSpPr/>
          <p:nvPr/>
        </p:nvSpPr>
        <p:spPr>
          <a:xfrm>
            <a:off x="3298321" y="3656439"/>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BACKEND</a:t>
            </a:r>
            <a:endParaRPr lang="en-US">
              <a:solidFill>
                <a:schemeClr val="bg1">
                  <a:lumMod val="95000"/>
                </a:schemeClr>
              </a:solidFill>
            </a:endParaRPr>
          </a:p>
          <a:p>
            <a:r>
              <a:rPr lang="en-IN" sz="800">
                <a:solidFill>
                  <a:schemeClr val="bg1">
                    <a:lumMod val="95000"/>
                  </a:schemeClr>
                </a:solidFill>
                <a:latin typeface="+mj-lt"/>
                <a:cs typeface="Segoe UI"/>
              </a:rPr>
              <a:t>Make your data work</a:t>
            </a:r>
            <a:endParaRPr lang="de-DE">
              <a:solidFill>
                <a:schemeClr val="bg1">
                  <a:lumMod val="95000"/>
                </a:schemeClr>
              </a:solidFill>
            </a:endParaRPr>
          </a:p>
        </p:txBody>
      </p:sp>
      <p:sp>
        <p:nvSpPr>
          <p:cNvPr id="2221" name="Rectangle 2220"/>
          <p:cNvSpPr/>
          <p:nvPr/>
        </p:nvSpPr>
        <p:spPr>
          <a:xfrm>
            <a:off x="2650116" y="5151071"/>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FRONTEND</a:t>
            </a:r>
            <a:endParaRPr lang="en-US">
              <a:solidFill>
                <a:schemeClr val="bg1">
                  <a:lumMod val="95000"/>
                </a:schemeClr>
              </a:solidFill>
            </a:endParaRPr>
          </a:p>
          <a:p>
            <a:r>
              <a:rPr lang="en-IN" sz="800">
                <a:solidFill>
                  <a:schemeClr val="bg1">
                    <a:lumMod val="95000"/>
                  </a:schemeClr>
                </a:solidFill>
                <a:latin typeface="+mj-lt"/>
                <a:ea typeface="Open Sans Light"/>
                <a:cs typeface="Segoe UI"/>
              </a:rPr>
              <a:t>The final product.</a:t>
            </a:r>
            <a:endParaRPr lang="de-DE" sz="800">
              <a:solidFill>
                <a:schemeClr val="bg1">
                  <a:lumMod val="95000"/>
                </a:schemeClr>
              </a:solidFill>
              <a:latin typeface="+mj-lt"/>
              <a:ea typeface="Open Sans Light" panose="020B0306030504020204" pitchFamily="34" charset="0"/>
              <a:cs typeface="Segoe UI"/>
            </a:endParaRPr>
          </a:p>
        </p:txBody>
      </p:sp>
      <p:sp>
        <p:nvSpPr>
          <p:cNvPr id="2257" name="Text Placeholder 55"/>
          <p:cNvSpPr txBox="1">
            <a:spLocks/>
          </p:cNvSpPr>
          <p:nvPr/>
        </p:nvSpPr>
        <p:spPr>
          <a:xfrm>
            <a:off x="1847850" y="871588"/>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01</a:t>
            </a:r>
          </a:p>
        </p:txBody>
      </p:sp>
      <p:sp>
        <p:nvSpPr>
          <p:cNvPr id="2258" name="Text Placeholder 55"/>
          <p:cNvSpPr txBox="1">
            <a:spLocks/>
          </p:cNvSpPr>
          <p:nvPr/>
        </p:nvSpPr>
        <p:spPr>
          <a:xfrm>
            <a:off x="2434796" y="2422576"/>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tx1"/>
                </a:solidFill>
                <a:latin typeface="+mj-lt"/>
              </a:rPr>
              <a:t>02</a:t>
            </a:r>
          </a:p>
        </p:txBody>
      </p:sp>
      <p:sp>
        <p:nvSpPr>
          <p:cNvPr id="2259" name="Text Placeholder 55"/>
          <p:cNvSpPr txBox="1">
            <a:spLocks/>
          </p:cNvSpPr>
          <p:nvPr/>
        </p:nvSpPr>
        <p:spPr>
          <a:xfrm>
            <a:off x="2431471" y="3929510"/>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03</a:t>
            </a:r>
          </a:p>
        </p:txBody>
      </p:sp>
      <p:sp>
        <p:nvSpPr>
          <p:cNvPr id="2260" name="Text Placeholder 55"/>
          <p:cNvSpPr txBox="1">
            <a:spLocks/>
          </p:cNvSpPr>
          <p:nvPr/>
        </p:nvSpPr>
        <p:spPr>
          <a:xfrm>
            <a:off x="1847850" y="5475338"/>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04</a:t>
            </a:r>
          </a:p>
        </p:txBody>
      </p:sp>
      <p:grpSp>
        <p:nvGrpSpPr>
          <p:cNvPr id="62" name="Group 61">
            <a:extLst>
              <a:ext uri="{FF2B5EF4-FFF2-40B4-BE49-F238E27FC236}">
                <a16:creationId xmlns:a16="http://schemas.microsoft.com/office/drawing/2014/main" id="{6AA693F0-A628-4A90-9B3F-61DCEB3E740D}"/>
              </a:ext>
            </a:extLst>
          </p:cNvPr>
          <p:cNvGrpSpPr/>
          <p:nvPr/>
        </p:nvGrpSpPr>
        <p:grpSpPr>
          <a:xfrm>
            <a:off x="6179572" y="589390"/>
            <a:ext cx="4283485" cy="2740579"/>
            <a:chOff x="12355969" y="4213303"/>
            <a:chExt cx="8566969" cy="4135930"/>
          </a:xfrm>
        </p:grpSpPr>
        <p:sp>
          <p:nvSpPr>
            <p:cNvPr id="63" name="Rectangle 62">
              <a:extLst>
                <a:ext uri="{FF2B5EF4-FFF2-40B4-BE49-F238E27FC236}">
                  <a16:creationId xmlns:a16="http://schemas.microsoft.com/office/drawing/2014/main" id="{8EC1ECAC-3ABD-42D0-A3A1-F3874E568890}"/>
                </a:ext>
              </a:extLst>
            </p:cNvPr>
            <p:cNvSpPr/>
            <p:nvPr/>
          </p:nvSpPr>
          <p:spPr>
            <a:xfrm>
              <a:off x="12355971" y="5980389"/>
              <a:ext cx="8566967" cy="2368844"/>
            </a:xfrm>
            <a:prstGeom prst="rect">
              <a:avLst/>
            </a:prstGeom>
          </p:spPr>
          <p:txBody>
            <a:bodyPr wrap="square" lIns="91440" tIns="45720" rIns="91440" bIns="45720" anchor="t">
              <a:spAutoFit/>
            </a:bodyPr>
            <a:lstStyle/>
            <a:p>
              <a:pPr marL="171450" indent="-171450" algn="just">
                <a:buFont typeface="Arial"/>
                <a:buChar char="•"/>
              </a:pPr>
              <a:r>
                <a:rPr lang="en-IN" sz="1600">
                  <a:latin typeface="+mj-lt"/>
                  <a:ea typeface="Segoe UI" pitchFamily="34" charset="0"/>
                  <a:cs typeface="Segoe UI"/>
                </a:rPr>
                <a:t>Our "client" has asked us to use PostgreSQL as the Database solution</a:t>
              </a:r>
            </a:p>
            <a:p>
              <a:pPr algn="just"/>
              <a:endParaRPr lang="en-IN" sz="1600">
                <a:latin typeface="+mj-lt"/>
                <a:ea typeface="Segoe UI" pitchFamily="34" charset="0"/>
                <a:cs typeface="Segoe UI"/>
              </a:endParaRPr>
            </a:p>
            <a:p>
              <a:pPr marL="171450" indent="-171450" algn="just">
                <a:buFont typeface="Arial"/>
                <a:buChar char="•"/>
              </a:pPr>
              <a:r>
                <a:rPr lang="en-IN" sz="1600">
                  <a:latin typeface="+mj-lt"/>
                  <a:ea typeface="Segoe UI" pitchFamily="34" charset="0"/>
                  <a:cs typeface="Segoe UI"/>
                </a:rPr>
                <a:t>You have to design a DB based on the previous requirements (use case diagram, problem description, feedback)</a:t>
              </a:r>
              <a:endParaRPr lang="en-IN" sz="1600">
                <a:latin typeface="+mj-lt"/>
                <a:ea typeface="Segoe UI" pitchFamily="34" charset="0"/>
                <a:cs typeface="Segoe UI" pitchFamily="34" charset="0"/>
              </a:endParaRPr>
            </a:p>
          </p:txBody>
        </p:sp>
        <p:sp>
          <p:nvSpPr>
            <p:cNvPr id="64" name="Text Placeholder 55">
              <a:extLst>
                <a:ext uri="{FF2B5EF4-FFF2-40B4-BE49-F238E27FC236}">
                  <a16:creationId xmlns:a16="http://schemas.microsoft.com/office/drawing/2014/main" id="{285A55C5-B401-4AF1-8D14-7C8E3D8AB049}"/>
                </a:ext>
              </a:extLst>
            </p:cNvPr>
            <p:cNvSpPr txBox="1">
              <a:spLocks/>
            </p:cNvSpPr>
            <p:nvPr/>
          </p:nvSpPr>
          <p:spPr>
            <a:xfrm>
              <a:off x="12355969" y="4810038"/>
              <a:ext cx="8329155" cy="780846"/>
            </a:xfrm>
            <a:prstGeom prst="rect">
              <a:avLst/>
            </a:prstGeom>
          </p:spPr>
          <p:txBody>
            <a:bodyPr lIns="91440" tIns="45720" rIns="91440" bIns="45720"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IN" sz="2800">
                  <a:solidFill>
                    <a:schemeClr val="tx1"/>
                  </a:solidFill>
                  <a:latin typeface="Open Sans"/>
                  <a:ea typeface="Open Sans Extrabold"/>
                  <a:cs typeface="Open Sans Extrabold"/>
                </a:rPr>
                <a:t>DATABASE</a:t>
              </a:r>
            </a:p>
          </p:txBody>
        </p:sp>
        <p:sp>
          <p:nvSpPr>
            <p:cNvPr id="65" name="Text Placeholder 55">
              <a:extLst>
                <a:ext uri="{FF2B5EF4-FFF2-40B4-BE49-F238E27FC236}">
                  <a16:creationId xmlns:a16="http://schemas.microsoft.com/office/drawing/2014/main" id="{6AFC51B6-6374-4106-A3D7-B71DE7E55B00}"/>
                </a:ext>
              </a:extLst>
            </p:cNvPr>
            <p:cNvSpPr txBox="1">
              <a:spLocks/>
            </p:cNvSpPr>
            <p:nvPr/>
          </p:nvSpPr>
          <p:spPr>
            <a:xfrm>
              <a:off x="12355970" y="4213303"/>
              <a:ext cx="2727326" cy="780847"/>
            </a:xfrm>
            <a:prstGeom prst="rect">
              <a:avLst/>
            </a:prstGeom>
          </p:spPr>
          <p:txBody>
            <a:bodyPr lIns="91440" tIns="45720" rIns="91440" bIns="45720"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100" b="0">
                <a:solidFill>
                  <a:schemeClr val="tx1"/>
                </a:solidFill>
                <a:latin typeface="+mj-lt"/>
                <a:cs typeface="Open Sans"/>
              </a:endParaRPr>
            </a:p>
          </p:txBody>
        </p:sp>
      </p:grpSp>
      <p:pic>
        <p:nvPicPr>
          <p:cNvPr id="3" name="Obraz 2">
            <a:extLst>
              <a:ext uri="{FF2B5EF4-FFF2-40B4-BE49-F238E27FC236}">
                <a16:creationId xmlns:a16="http://schemas.microsoft.com/office/drawing/2014/main" id="{BAE9FF1F-50E0-4E96-90A0-18019AFFD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70" y="823204"/>
            <a:ext cx="714607" cy="714607"/>
          </a:xfrm>
          <a:prstGeom prst="rect">
            <a:avLst/>
          </a:prstGeom>
        </p:spPr>
      </p:pic>
      <p:pic>
        <p:nvPicPr>
          <p:cNvPr id="9" name="Obraz 8" descr="Obraz zawierający tekst, ciemny, narzędzie&#10;&#10;Opis wygenerowany automatycznie">
            <a:extLst>
              <a:ext uri="{FF2B5EF4-FFF2-40B4-BE49-F238E27FC236}">
                <a16:creationId xmlns:a16="http://schemas.microsoft.com/office/drawing/2014/main" id="{4A23EA7B-6F4E-4E06-B59D-054391761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671" y="3784506"/>
            <a:ext cx="819337" cy="819337"/>
          </a:xfrm>
          <a:prstGeom prst="rect">
            <a:avLst/>
          </a:prstGeom>
        </p:spPr>
      </p:pic>
      <p:pic>
        <p:nvPicPr>
          <p:cNvPr id="11" name="Obraz 10">
            <a:extLst>
              <a:ext uri="{FF2B5EF4-FFF2-40B4-BE49-F238E27FC236}">
                <a16:creationId xmlns:a16="http://schemas.microsoft.com/office/drawing/2014/main" id="{3576640D-7881-433D-972F-D90BD887C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368" y="2270289"/>
            <a:ext cx="747941" cy="747941"/>
          </a:xfrm>
          <a:prstGeom prst="rect">
            <a:avLst/>
          </a:prstGeom>
        </p:spPr>
      </p:pic>
      <p:pic>
        <p:nvPicPr>
          <p:cNvPr id="13" name="Obraz 12">
            <a:extLst>
              <a:ext uri="{FF2B5EF4-FFF2-40B4-BE49-F238E27FC236}">
                <a16:creationId xmlns:a16="http://schemas.microsoft.com/office/drawing/2014/main" id="{EBC219CA-3179-4429-AF23-9C62F8AB36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6770" y="5247536"/>
            <a:ext cx="907942" cy="907942"/>
          </a:xfrm>
          <a:prstGeom prst="rect">
            <a:avLst/>
          </a:prstGeom>
        </p:spPr>
      </p:pic>
      <p:cxnSp>
        <p:nvCxnSpPr>
          <p:cNvPr id="80" name="Łącznik prosty 79">
            <a:extLst>
              <a:ext uri="{FF2B5EF4-FFF2-40B4-BE49-F238E27FC236}">
                <a16:creationId xmlns:a16="http://schemas.microsoft.com/office/drawing/2014/main" id="{BFE59B55-232F-480B-86B1-2C4F1688DBA9}"/>
              </a:ext>
            </a:extLst>
          </p:cNvPr>
          <p:cNvCxnSpPr>
            <a:cxnSpLocks/>
          </p:cNvCxnSpPr>
          <p:nvPr/>
        </p:nvCxnSpPr>
        <p:spPr>
          <a:xfrm>
            <a:off x="6241714" y="1497330"/>
            <a:ext cx="1166701"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Symbol zastępczy numeru slajdu 1">
            <a:extLst>
              <a:ext uri="{FF2B5EF4-FFF2-40B4-BE49-F238E27FC236}">
                <a16:creationId xmlns:a16="http://schemas.microsoft.com/office/drawing/2014/main" id="{033304F7-9E27-44DB-8B8A-A84D8A7B9C42}"/>
              </a:ext>
            </a:extLst>
          </p:cNvPr>
          <p:cNvSpPr txBox="1">
            <a:spLocks/>
          </p:cNvSpPr>
          <p:nvPr/>
        </p:nvSpPr>
        <p:spPr>
          <a:xfrm>
            <a:off x="4694672" y="6356349"/>
            <a:ext cx="2743200" cy="365125"/>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72BFF00-C457-4457-AF70-ADDE93EAFA09}" type="slidenum">
              <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rPr>
              <a:pPr algn="ctr"/>
              <a:t>20</a:t>
            </a:fld>
            <a:endPar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35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29" name="Freeform 1527"/>
          <p:cNvSpPr>
            <a:spLocks/>
          </p:cNvSpPr>
          <p:nvPr/>
        </p:nvSpPr>
        <p:spPr bwMode="auto">
          <a:xfrm>
            <a:off x="10319" y="5730082"/>
            <a:ext cx="1182688" cy="1133475"/>
          </a:xfrm>
          <a:custGeom>
            <a:avLst/>
            <a:gdLst>
              <a:gd name="T0" fmla="*/ 121 w 746"/>
              <a:gd name="T1" fmla="*/ 715 h 715"/>
              <a:gd name="T2" fmla="*/ 0 w 746"/>
              <a:gd name="T3" fmla="*/ 715 h 715"/>
              <a:gd name="T4" fmla="*/ 349 w 746"/>
              <a:gd name="T5" fmla="*/ 418 h 715"/>
              <a:gd name="T6" fmla="*/ 686 w 746"/>
              <a:gd name="T7" fmla="*/ 0 h 715"/>
              <a:gd name="T8" fmla="*/ 746 w 746"/>
              <a:gd name="T9" fmla="*/ 39 h 715"/>
              <a:gd name="T10" fmla="*/ 401 w 746"/>
              <a:gd name="T11" fmla="*/ 468 h 715"/>
              <a:gd name="T12" fmla="*/ 121 w 746"/>
              <a:gd name="T13" fmla="*/ 715 h 715"/>
            </a:gdLst>
            <a:ahLst/>
            <a:cxnLst>
              <a:cxn ang="0">
                <a:pos x="T0" y="T1"/>
              </a:cxn>
              <a:cxn ang="0">
                <a:pos x="T2" y="T3"/>
              </a:cxn>
              <a:cxn ang="0">
                <a:pos x="T4" y="T5"/>
              </a:cxn>
              <a:cxn ang="0">
                <a:pos x="T6" y="T7"/>
              </a:cxn>
              <a:cxn ang="0">
                <a:pos x="T8" y="T9"/>
              </a:cxn>
              <a:cxn ang="0">
                <a:pos x="T10" y="T11"/>
              </a:cxn>
              <a:cxn ang="0">
                <a:pos x="T12" y="T13"/>
              </a:cxn>
            </a:cxnLst>
            <a:rect l="0" t="0" r="r" b="b"/>
            <a:pathLst>
              <a:path w="746" h="715">
                <a:moveTo>
                  <a:pt x="121" y="715"/>
                </a:moveTo>
                <a:cubicBezTo>
                  <a:pt x="0" y="715"/>
                  <a:pt x="0" y="715"/>
                  <a:pt x="0" y="715"/>
                </a:cubicBezTo>
                <a:cubicBezTo>
                  <a:pt x="125" y="626"/>
                  <a:pt x="242" y="526"/>
                  <a:pt x="349" y="418"/>
                </a:cubicBezTo>
                <a:cubicBezTo>
                  <a:pt x="475" y="290"/>
                  <a:pt x="588" y="150"/>
                  <a:pt x="686" y="0"/>
                </a:cubicBezTo>
                <a:cubicBezTo>
                  <a:pt x="746" y="39"/>
                  <a:pt x="746" y="39"/>
                  <a:pt x="746" y="39"/>
                </a:cubicBezTo>
                <a:cubicBezTo>
                  <a:pt x="645" y="194"/>
                  <a:pt x="530" y="338"/>
                  <a:pt x="401" y="468"/>
                </a:cubicBezTo>
                <a:cubicBezTo>
                  <a:pt x="313" y="556"/>
                  <a:pt x="220" y="639"/>
                  <a:pt x="121" y="715"/>
                </a:cubicBez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0" name="Freeform 1528"/>
          <p:cNvSpPr>
            <a:spLocks/>
          </p:cNvSpPr>
          <p:nvPr/>
        </p:nvSpPr>
        <p:spPr bwMode="auto">
          <a:xfrm>
            <a:off x="794" y="3175"/>
            <a:ext cx="1127125" cy="1050925"/>
          </a:xfrm>
          <a:custGeom>
            <a:avLst/>
            <a:gdLst>
              <a:gd name="T0" fmla="*/ 0 w 711"/>
              <a:gd name="T1" fmla="*/ 0 h 663"/>
              <a:gd name="T2" fmla="*/ 121 w 711"/>
              <a:gd name="T3" fmla="*/ 0 h 663"/>
              <a:gd name="T4" fmla="*/ 382 w 711"/>
              <a:gd name="T5" fmla="*/ 228 h 663"/>
              <a:gd name="T6" fmla="*/ 711 w 711"/>
              <a:gd name="T7" fmla="*/ 623 h 663"/>
              <a:gd name="T8" fmla="*/ 652 w 711"/>
              <a:gd name="T9" fmla="*/ 663 h 663"/>
              <a:gd name="T10" fmla="*/ 332 w 711"/>
              <a:gd name="T11" fmla="*/ 279 h 663"/>
              <a:gd name="T12" fmla="*/ 0 w 711"/>
              <a:gd name="T13" fmla="*/ 0 h 663"/>
            </a:gdLst>
            <a:ahLst/>
            <a:cxnLst>
              <a:cxn ang="0">
                <a:pos x="T0" y="T1"/>
              </a:cxn>
              <a:cxn ang="0">
                <a:pos x="T2" y="T3"/>
              </a:cxn>
              <a:cxn ang="0">
                <a:pos x="T4" y="T5"/>
              </a:cxn>
              <a:cxn ang="0">
                <a:pos x="T6" y="T7"/>
              </a:cxn>
              <a:cxn ang="0">
                <a:pos x="T8" y="T9"/>
              </a:cxn>
              <a:cxn ang="0">
                <a:pos x="T10" y="T11"/>
              </a:cxn>
              <a:cxn ang="0">
                <a:pos x="T12" y="T13"/>
              </a:cxn>
            </a:cxnLst>
            <a:rect l="0" t="0" r="r" b="b"/>
            <a:pathLst>
              <a:path w="711" h="663">
                <a:moveTo>
                  <a:pt x="0" y="0"/>
                </a:moveTo>
                <a:cubicBezTo>
                  <a:pt x="121" y="0"/>
                  <a:pt x="121" y="0"/>
                  <a:pt x="121" y="0"/>
                </a:cubicBezTo>
                <a:cubicBezTo>
                  <a:pt x="213" y="71"/>
                  <a:pt x="300" y="147"/>
                  <a:pt x="382" y="228"/>
                </a:cubicBezTo>
                <a:cubicBezTo>
                  <a:pt x="504" y="349"/>
                  <a:pt x="614" y="481"/>
                  <a:pt x="711" y="623"/>
                </a:cubicBezTo>
                <a:cubicBezTo>
                  <a:pt x="652" y="663"/>
                  <a:pt x="652" y="663"/>
                  <a:pt x="652" y="663"/>
                </a:cubicBezTo>
                <a:cubicBezTo>
                  <a:pt x="557" y="525"/>
                  <a:pt x="450" y="397"/>
                  <a:pt x="332" y="279"/>
                </a:cubicBezTo>
                <a:cubicBezTo>
                  <a:pt x="229" y="177"/>
                  <a:pt x="118" y="84"/>
                  <a:pt x="0" y="0"/>
                </a:cubicBezTo>
                <a:close/>
              </a:path>
            </a:pathLst>
          </a:custGeom>
          <a:gradFill>
            <a:gsLst>
              <a:gs pos="21000">
                <a:schemeClr val="accent1"/>
              </a:gs>
              <a:gs pos="88000">
                <a:schemeClr val="accent2"/>
              </a:gs>
              <a:gs pos="100000">
                <a:schemeClr val="accent2"/>
              </a:gs>
            </a:gsLst>
            <a:lin ang="0" scaled="1"/>
          </a:gra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1" name="Freeform 1529"/>
          <p:cNvSpPr>
            <a:spLocks/>
          </p:cNvSpPr>
          <p:nvPr/>
        </p:nvSpPr>
        <p:spPr bwMode="auto">
          <a:xfrm>
            <a:off x="1208882" y="1277938"/>
            <a:ext cx="631032" cy="1526382"/>
          </a:xfrm>
          <a:custGeom>
            <a:avLst/>
            <a:gdLst>
              <a:gd name="T0" fmla="*/ 62 w 398"/>
              <a:gd name="T1" fmla="*/ 0 h 963"/>
              <a:gd name="T2" fmla="*/ 275 w 398"/>
              <a:gd name="T3" fmla="*/ 460 h 963"/>
              <a:gd name="T4" fmla="*/ 398 w 398"/>
              <a:gd name="T5" fmla="*/ 952 h 963"/>
              <a:gd name="T6" fmla="*/ 327 w 398"/>
              <a:gd name="T7" fmla="*/ 963 h 963"/>
              <a:gd name="T8" fmla="*/ 207 w 398"/>
              <a:gd name="T9" fmla="*/ 484 h 963"/>
              <a:gd name="T10" fmla="*/ 0 w 398"/>
              <a:gd name="T11" fmla="*/ 36 h 963"/>
              <a:gd name="T12" fmla="*/ 62 w 398"/>
              <a:gd name="T13" fmla="*/ 0 h 963"/>
            </a:gdLst>
            <a:ahLst/>
            <a:cxnLst>
              <a:cxn ang="0">
                <a:pos x="T0" y="T1"/>
              </a:cxn>
              <a:cxn ang="0">
                <a:pos x="T2" y="T3"/>
              </a:cxn>
              <a:cxn ang="0">
                <a:pos x="T4" y="T5"/>
              </a:cxn>
              <a:cxn ang="0">
                <a:pos x="T6" y="T7"/>
              </a:cxn>
              <a:cxn ang="0">
                <a:pos x="T8" y="T9"/>
              </a:cxn>
              <a:cxn ang="0">
                <a:pos x="T10" y="T11"/>
              </a:cxn>
              <a:cxn ang="0">
                <a:pos x="T12" y="T13"/>
              </a:cxn>
            </a:cxnLst>
            <a:rect l="0" t="0" r="r" b="b"/>
            <a:pathLst>
              <a:path w="398" h="963">
                <a:moveTo>
                  <a:pt x="62" y="0"/>
                </a:moveTo>
                <a:cubicBezTo>
                  <a:pt x="147" y="147"/>
                  <a:pt x="219" y="301"/>
                  <a:pt x="275" y="460"/>
                </a:cubicBezTo>
                <a:cubicBezTo>
                  <a:pt x="331" y="620"/>
                  <a:pt x="372" y="785"/>
                  <a:pt x="398" y="952"/>
                </a:cubicBezTo>
                <a:cubicBezTo>
                  <a:pt x="327" y="963"/>
                  <a:pt x="327" y="963"/>
                  <a:pt x="327" y="963"/>
                </a:cubicBezTo>
                <a:cubicBezTo>
                  <a:pt x="302" y="799"/>
                  <a:pt x="262" y="639"/>
                  <a:pt x="207" y="484"/>
                </a:cubicBezTo>
                <a:cubicBezTo>
                  <a:pt x="152" y="329"/>
                  <a:pt x="83" y="179"/>
                  <a:pt x="0" y="36"/>
                </a:cubicBezTo>
                <a:lnTo>
                  <a:pt x="6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2" name="Freeform 1530"/>
          <p:cNvSpPr>
            <a:spLocks/>
          </p:cNvSpPr>
          <p:nvPr/>
        </p:nvSpPr>
        <p:spPr bwMode="auto">
          <a:xfrm>
            <a:off x="1704976" y="2840832"/>
            <a:ext cx="184944" cy="1392238"/>
          </a:xfrm>
          <a:custGeom>
            <a:avLst/>
            <a:gdLst>
              <a:gd name="T0" fmla="*/ 90 w 117"/>
              <a:gd name="T1" fmla="*/ 0 h 878"/>
              <a:gd name="T2" fmla="*/ 110 w 117"/>
              <a:gd name="T3" fmla="*/ 189 h 878"/>
              <a:gd name="T4" fmla="*/ 117 w 117"/>
              <a:gd name="T5" fmla="*/ 379 h 878"/>
              <a:gd name="T6" fmla="*/ 105 w 117"/>
              <a:gd name="T7" fmla="*/ 630 h 878"/>
              <a:gd name="T8" fmla="*/ 71 w 117"/>
              <a:gd name="T9" fmla="*/ 878 h 878"/>
              <a:gd name="T10" fmla="*/ 0 w 117"/>
              <a:gd name="T11" fmla="*/ 865 h 878"/>
              <a:gd name="T12" fmla="*/ 34 w 117"/>
              <a:gd name="T13" fmla="*/ 623 h 878"/>
              <a:gd name="T14" fmla="*/ 45 w 117"/>
              <a:gd name="T15" fmla="*/ 379 h 878"/>
              <a:gd name="T16" fmla="*/ 39 w 117"/>
              <a:gd name="T17" fmla="*/ 194 h 878"/>
              <a:gd name="T18" fmla="*/ 19 w 117"/>
              <a:gd name="T19" fmla="*/ 10 h 878"/>
              <a:gd name="T20" fmla="*/ 90 w 117"/>
              <a:gd name="T21" fmla="*/ 0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878">
                <a:moveTo>
                  <a:pt x="90" y="0"/>
                </a:moveTo>
                <a:cubicBezTo>
                  <a:pt x="99" y="63"/>
                  <a:pt x="106" y="126"/>
                  <a:pt x="110" y="189"/>
                </a:cubicBezTo>
                <a:cubicBezTo>
                  <a:pt x="115" y="253"/>
                  <a:pt x="117" y="316"/>
                  <a:pt x="117" y="379"/>
                </a:cubicBezTo>
                <a:cubicBezTo>
                  <a:pt x="117" y="462"/>
                  <a:pt x="113" y="546"/>
                  <a:pt x="105" y="630"/>
                </a:cubicBezTo>
                <a:cubicBezTo>
                  <a:pt x="97" y="713"/>
                  <a:pt x="86" y="796"/>
                  <a:pt x="71" y="878"/>
                </a:cubicBezTo>
                <a:cubicBezTo>
                  <a:pt x="0" y="865"/>
                  <a:pt x="0" y="865"/>
                  <a:pt x="0" y="865"/>
                </a:cubicBezTo>
                <a:cubicBezTo>
                  <a:pt x="15" y="785"/>
                  <a:pt x="26" y="704"/>
                  <a:pt x="34" y="623"/>
                </a:cubicBezTo>
                <a:cubicBezTo>
                  <a:pt x="41" y="543"/>
                  <a:pt x="45" y="462"/>
                  <a:pt x="45" y="379"/>
                </a:cubicBezTo>
                <a:cubicBezTo>
                  <a:pt x="45" y="317"/>
                  <a:pt x="43" y="255"/>
                  <a:pt x="39" y="194"/>
                </a:cubicBezTo>
                <a:cubicBezTo>
                  <a:pt x="34" y="132"/>
                  <a:pt x="28" y="71"/>
                  <a:pt x="19" y="10"/>
                </a:cubicBezTo>
                <a:lnTo>
                  <a:pt x="90"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3" name="Freeform 1531"/>
          <p:cNvSpPr>
            <a:spLocks/>
          </p:cNvSpPr>
          <p:nvPr/>
        </p:nvSpPr>
        <p:spPr bwMode="auto">
          <a:xfrm>
            <a:off x="1170782" y="4225132"/>
            <a:ext cx="643732" cy="1447800"/>
          </a:xfrm>
          <a:custGeom>
            <a:avLst/>
            <a:gdLst>
              <a:gd name="T0" fmla="*/ 406 w 406"/>
              <a:gd name="T1" fmla="*/ 13 h 913"/>
              <a:gd name="T2" fmla="*/ 274 w 406"/>
              <a:gd name="T3" fmla="*/ 478 h 913"/>
              <a:gd name="T4" fmla="*/ 62 w 406"/>
              <a:gd name="T5" fmla="*/ 913 h 913"/>
              <a:gd name="T6" fmla="*/ 0 w 406"/>
              <a:gd name="T7" fmla="*/ 875 h 913"/>
              <a:gd name="T8" fmla="*/ 207 w 406"/>
              <a:gd name="T9" fmla="*/ 453 h 913"/>
              <a:gd name="T10" fmla="*/ 336 w 406"/>
              <a:gd name="T11" fmla="*/ 0 h 913"/>
              <a:gd name="T12" fmla="*/ 406 w 406"/>
              <a:gd name="T13" fmla="*/ 13 h 913"/>
            </a:gdLst>
            <a:ahLst/>
            <a:cxnLst>
              <a:cxn ang="0">
                <a:pos x="T0" y="T1"/>
              </a:cxn>
              <a:cxn ang="0">
                <a:pos x="T2" y="T3"/>
              </a:cxn>
              <a:cxn ang="0">
                <a:pos x="T4" y="T5"/>
              </a:cxn>
              <a:cxn ang="0">
                <a:pos x="T6" y="T7"/>
              </a:cxn>
              <a:cxn ang="0">
                <a:pos x="T8" y="T9"/>
              </a:cxn>
              <a:cxn ang="0">
                <a:pos x="T10" y="T11"/>
              </a:cxn>
              <a:cxn ang="0">
                <a:pos x="T12" y="T13"/>
              </a:cxn>
            </a:cxnLst>
            <a:rect l="0" t="0" r="r" b="b"/>
            <a:pathLst>
              <a:path w="406" h="913">
                <a:moveTo>
                  <a:pt x="406" y="13"/>
                </a:moveTo>
                <a:cubicBezTo>
                  <a:pt x="376" y="172"/>
                  <a:pt x="332" y="328"/>
                  <a:pt x="274" y="478"/>
                </a:cubicBezTo>
                <a:cubicBezTo>
                  <a:pt x="216" y="629"/>
                  <a:pt x="145" y="774"/>
                  <a:pt x="62" y="913"/>
                </a:cubicBezTo>
                <a:cubicBezTo>
                  <a:pt x="0" y="875"/>
                  <a:pt x="0" y="875"/>
                  <a:pt x="0" y="875"/>
                </a:cubicBezTo>
                <a:cubicBezTo>
                  <a:pt x="82" y="741"/>
                  <a:pt x="151" y="599"/>
                  <a:pt x="207" y="453"/>
                </a:cubicBezTo>
                <a:cubicBezTo>
                  <a:pt x="263" y="306"/>
                  <a:pt x="306" y="154"/>
                  <a:pt x="336" y="0"/>
                </a:cubicBezTo>
                <a:lnTo>
                  <a:pt x="406" y="13"/>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4" name="Oval 1532"/>
          <p:cNvSpPr>
            <a:spLocks noChangeArrowheads="1"/>
          </p:cNvSpPr>
          <p:nvPr/>
        </p:nvSpPr>
        <p:spPr bwMode="auto">
          <a:xfrm>
            <a:off x="669926" y="681832"/>
            <a:ext cx="1009650" cy="1008063"/>
          </a:xfrm>
          <a:prstGeom prst="ellipse">
            <a:avLst/>
          </a:prstGeom>
          <a:solidFill>
            <a:schemeClr val="accent3">
              <a:lumMod val="20000"/>
              <a:lumOff val="80000"/>
            </a:schemeClr>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5" name="Oval 1533"/>
          <p:cNvSpPr>
            <a:spLocks noChangeArrowheads="1"/>
          </p:cNvSpPr>
          <p:nvPr/>
        </p:nvSpPr>
        <p:spPr bwMode="auto">
          <a:xfrm>
            <a:off x="1251744" y="2185988"/>
            <a:ext cx="1009650" cy="1008857"/>
          </a:xfrm>
          <a:prstGeom prst="ellipse">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6" name="Oval 1534"/>
          <p:cNvSpPr>
            <a:spLocks noChangeArrowheads="1"/>
          </p:cNvSpPr>
          <p:nvPr/>
        </p:nvSpPr>
        <p:spPr bwMode="auto">
          <a:xfrm>
            <a:off x="1251744" y="3689350"/>
            <a:ext cx="1009650" cy="1009650"/>
          </a:xfrm>
          <a:prstGeom prst="ellipse">
            <a:avLst/>
          </a:prstGeom>
          <a:gradFill>
            <a:gsLst>
              <a:gs pos="21000">
                <a:schemeClr val="accent1"/>
              </a:gs>
              <a:gs pos="88000">
                <a:schemeClr val="accent2"/>
              </a:gs>
              <a:gs pos="100000">
                <a:schemeClr val="accent2"/>
              </a:gs>
            </a:gsLst>
            <a:lin ang="18900000" scaled="1"/>
          </a:gra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7" name="Oval 1535"/>
          <p:cNvSpPr>
            <a:spLocks noChangeArrowheads="1"/>
          </p:cNvSpPr>
          <p:nvPr/>
        </p:nvSpPr>
        <p:spPr bwMode="auto">
          <a:xfrm>
            <a:off x="723901" y="5194300"/>
            <a:ext cx="1008063" cy="1009650"/>
          </a:xfrm>
          <a:prstGeom prst="ellipse">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2215" name="Rectangle 2214"/>
          <p:cNvSpPr/>
          <p:nvPr/>
        </p:nvSpPr>
        <p:spPr>
          <a:xfrm>
            <a:off x="2659641" y="589389"/>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GOAL</a:t>
            </a:r>
            <a:endParaRPr lang="de-DE" sz="1400" b="1">
              <a:solidFill>
                <a:schemeClr val="bg1">
                  <a:lumMod val="95000"/>
                </a:schemeClr>
              </a:solidFill>
              <a:latin typeface="+mj-lt"/>
              <a:ea typeface="Open Sans Light" panose="020B0306030504020204" pitchFamily="34" charset="0"/>
              <a:cs typeface="Open Sans Light" panose="020B0306030504020204" pitchFamily="34" charset="0"/>
            </a:endParaRPr>
          </a:p>
          <a:p>
            <a:r>
              <a:rPr lang="en-IN" sz="800">
                <a:solidFill>
                  <a:schemeClr val="bg1">
                    <a:lumMod val="95000"/>
                  </a:schemeClr>
                </a:solidFill>
                <a:latin typeface="+mj-lt"/>
                <a:ea typeface="Open Sans Light"/>
                <a:cs typeface="Segoe UI"/>
              </a:rPr>
              <a:t>People management web app</a:t>
            </a:r>
            <a:endParaRPr lang="en-IN" sz="800">
              <a:solidFill>
                <a:schemeClr val="bg1">
                  <a:lumMod val="95000"/>
                </a:schemeClr>
              </a:solidFill>
              <a:latin typeface="+mj-lt"/>
              <a:ea typeface="Open Sans Light" panose="020B0306030504020204" pitchFamily="34" charset="0"/>
              <a:cs typeface="Segoe UI"/>
            </a:endParaRPr>
          </a:p>
        </p:txBody>
      </p:sp>
      <p:sp>
        <p:nvSpPr>
          <p:cNvPr id="2219" name="Rectangle 2218"/>
          <p:cNvSpPr/>
          <p:nvPr/>
        </p:nvSpPr>
        <p:spPr>
          <a:xfrm>
            <a:off x="3307341" y="2151183"/>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DATABASE</a:t>
            </a:r>
            <a:endParaRPr lang="de-DE" sz="1400" b="1">
              <a:solidFill>
                <a:schemeClr val="bg1">
                  <a:lumMod val="95000"/>
                </a:schemeClr>
              </a:solidFill>
              <a:latin typeface="+mj-lt"/>
              <a:ea typeface="Open Sans Light" panose="020B0306030504020204" pitchFamily="34" charset="0"/>
              <a:cs typeface="Open Sans Light" panose="020B0306030504020204" pitchFamily="34" charset="0"/>
            </a:endParaRPr>
          </a:p>
          <a:p>
            <a:r>
              <a:rPr lang="en-IN" sz="800">
                <a:solidFill>
                  <a:schemeClr val="bg1">
                    <a:lumMod val="95000"/>
                  </a:schemeClr>
                </a:solidFill>
                <a:ea typeface="Open Sans Light"/>
                <a:cs typeface="Segoe UI"/>
              </a:rPr>
              <a:t>Design &amp; implement your DB</a:t>
            </a:r>
          </a:p>
        </p:txBody>
      </p:sp>
      <p:sp>
        <p:nvSpPr>
          <p:cNvPr id="2220" name="Rectangle 2219"/>
          <p:cNvSpPr/>
          <p:nvPr/>
        </p:nvSpPr>
        <p:spPr>
          <a:xfrm>
            <a:off x="3298321" y="3656439"/>
            <a:ext cx="2085397" cy="538609"/>
          </a:xfrm>
          <a:prstGeom prst="rect">
            <a:avLst/>
          </a:prstGeom>
        </p:spPr>
        <p:txBody>
          <a:bodyPr wrap="square" lIns="91440" tIns="45720" rIns="91440" bIns="45720" anchor="t">
            <a:spAutoFit/>
          </a:bodyPr>
          <a:lstStyle/>
          <a:p>
            <a:pPr>
              <a:lnSpc>
                <a:spcPct val="150000"/>
              </a:lnSpc>
            </a:pPr>
            <a:r>
              <a:rPr lang="de-DE" sz="1400" b="1">
                <a:latin typeface="+mj-lt"/>
                <a:ea typeface="Open Sans Light"/>
                <a:cs typeface="Open Sans Light"/>
              </a:rPr>
              <a:t>BACKEND</a:t>
            </a:r>
          </a:p>
          <a:p>
            <a:r>
              <a:rPr lang="en-IN" sz="800">
                <a:latin typeface="+mj-lt"/>
                <a:ea typeface="Open Sans Light"/>
                <a:cs typeface="Segoe UI"/>
              </a:rPr>
              <a:t>Make your data work</a:t>
            </a:r>
            <a:endParaRPr lang="en-IN" sz="800">
              <a:latin typeface="+mj-lt"/>
              <a:ea typeface="Open Sans Light" panose="020B0306030504020204" pitchFamily="34" charset="0"/>
              <a:cs typeface="Segoe UI"/>
            </a:endParaRPr>
          </a:p>
        </p:txBody>
      </p:sp>
      <p:sp>
        <p:nvSpPr>
          <p:cNvPr id="2221" name="Rectangle 2220"/>
          <p:cNvSpPr/>
          <p:nvPr/>
        </p:nvSpPr>
        <p:spPr>
          <a:xfrm>
            <a:off x="2650116" y="5151071"/>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FRONTEND</a:t>
            </a:r>
            <a:endParaRPr lang="de-DE" sz="1400" b="1">
              <a:solidFill>
                <a:schemeClr val="bg1">
                  <a:lumMod val="95000"/>
                </a:schemeClr>
              </a:solidFill>
              <a:latin typeface="+mj-lt"/>
              <a:ea typeface="Open Sans Light" panose="020B0306030504020204" pitchFamily="34" charset="0"/>
              <a:cs typeface="Open Sans Light" panose="020B0306030504020204" pitchFamily="34" charset="0"/>
            </a:endParaRPr>
          </a:p>
          <a:p>
            <a:r>
              <a:rPr lang="en-IN" sz="800">
                <a:solidFill>
                  <a:schemeClr val="bg1">
                    <a:lumMod val="95000"/>
                  </a:schemeClr>
                </a:solidFill>
                <a:latin typeface="+mj-lt"/>
                <a:cs typeface="Segoe UI"/>
              </a:rPr>
              <a:t>The final product</a:t>
            </a:r>
            <a:endParaRPr lang="de-DE"/>
          </a:p>
        </p:txBody>
      </p:sp>
      <p:sp>
        <p:nvSpPr>
          <p:cNvPr id="2257" name="Text Placeholder 55"/>
          <p:cNvSpPr txBox="1">
            <a:spLocks/>
          </p:cNvSpPr>
          <p:nvPr/>
        </p:nvSpPr>
        <p:spPr>
          <a:xfrm>
            <a:off x="1847850" y="871588"/>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01</a:t>
            </a:r>
          </a:p>
        </p:txBody>
      </p:sp>
      <p:sp>
        <p:nvSpPr>
          <p:cNvPr id="2258" name="Text Placeholder 55"/>
          <p:cNvSpPr txBox="1">
            <a:spLocks/>
          </p:cNvSpPr>
          <p:nvPr/>
        </p:nvSpPr>
        <p:spPr>
          <a:xfrm>
            <a:off x="2434796" y="2422576"/>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02</a:t>
            </a:r>
          </a:p>
        </p:txBody>
      </p:sp>
      <p:sp>
        <p:nvSpPr>
          <p:cNvPr id="2259" name="Text Placeholder 55"/>
          <p:cNvSpPr txBox="1">
            <a:spLocks/>
          </p:cNvSpPr>
          <p:nvPr/>
        </p:nvSpPr>
        <p:spPr>
          <a:xfrm>
            <a:off x="2431471" y="3929510"/>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tx1"/>
                </a:solidFill>
                <a:latin typeface="+mj-lt"/>
              </a:rPr>
              <a:t>03</a:t>
            </a:r>
          </a:p>
        </p:txBody>
      </p:sp>
      <p:sp>
        <p:nvSpPr>
          <p:cNvPr id="2260" name="Text Placeholder 55"/>
          <p:cNvSpPr txBox="1">
            <a:spLocks/>
          </p:cNvSpPr>
          <p:nvPr/>
        </p:nvSpPr>
        <p:spPr>
          <a:xfrm>
            <a:off x="1847850" y="5475338"/>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04</a:t>
            </a:r>
          </a:p>
        </p:txBody>
      </p:sp>
      <p:grpSp>
        <p:nvGrpSpPr>
          <p:cNvPr id="62" name="Group 61">
            <a:extLst>
              <a:ext uri="{FF2B5EF4-FFF2-40B4-BE49-F238E27FC236}">
                <a16:creationId xmlns:a16="http://schemas.microsoft.com/office/drawing/2014/main" id="{6AA693F0-A628-4A90-9B3F-61DCEB3E740D}"/>
              </a:ext>
            </a:extLst>
          </p:cNvPr>
          <p:cNvGrpSpPr/>
          <p:nvPr/>
        </p:nvGrpSpPr>
        <p:grpSpPr>
          <a:xfrm>
            <a:off x="6179572" y="589391"/>
            <a:ext cx="4283485" cy="2740579"/>
            <a:chOff x="12355969" y="4213303"/>
            <a:chExt cx="8566969" cy="4135930"/>
          </a:xfrm>
        </p:grpSpPr>
        <p:sp>
          <p:nvSpPr>
            <p:cNvPr id="63" name="Rectangle 62">
              <a:extLst>
                <a:ext uri="{FF2B5EF4-FFF2-40B4-BE49-F238E27FC236}">
                  <a16:creationId xmlns:a16="http://schemas.microsoft.com/office/drawing/2014/main" id="{8EC1ECAC-3ABD-42D0-A3A1-F3874E568890}"/>
                </a:ext>
              </a:extLst>
            </p:cNvPr>
            <p:cNvSpPr/>
            <p:nvPr/>
          </p:nvSpPr>
          <p:spPr>
            <a:xfrm>
              <a:off x="12355971" y="5980389"/>
              <a:ext cx="8566967" cy="2368844"/>
            </a:xfrm>
            <a:prstGeom prst="rect">
              <a:avLst/>
            </a:prstGeom>
          </p:spPr>
          <p:txBody>
            <a:bodyPr wrap="square" lIns="91440" tIns="45720" rIns="91440" bIns="45720" anchor="t">
              <a:spAutoFit/>
            </a:bodyPr>
            <a:lstStyle/>
            <a:p>
              <a:pPr marL="285750" indent="-285750" algn="just">
                <a:buFont typeface="Arial"/>
                <a:buChar char="•"/>
              </a:pPr>
              <a:r>
                <a:rPr lang="en-IN" sz="1600" dirty="0">
                  <a:latin typeface="+mj-lt"/>
                  <a:ea typeface="Segoe UI" pitchFamily="34" charset="0"/>
                  <a:cs typeface="Segoe UI"/>
                </a:rPr>
                <a:t>To be implemented with NodeJS &amp; Express</a:t>
              </a:r>
            </a:p>
            <a:p>
              <a:pPr marL="285750" indent="-285750" algn="just">
                <a:buFont typeface="Arial"/>
                <a:buChar char="•"/>
              </a:pPr>
              <a:endParaRPr lang="en-IN" sz="1600" dirty="0">
                <a:latin typeface="+mj-lt"/>
                <a:ea typeface="Segoe UI" pitchFamily="34" charset="0"/>
                <a:cs typeface="Segoe UI"/>
              </a:endParaRPr>
            </a:p>
            <a:p>
              <a:pPr marL="285750" indent="-285750" algn="just">
                <a:buFont typeface="Arial"/>
                <a:buChar char="•"/>
              </a:pPr>
              <a:r>
                <a:rPr lang="en-IN" sz="1600" dirty="0">
                  <a:latin typeface="+mj-lt"/>
                  <a:ea typeface="Segoe UI" pitchFamily="34" charset="0"/>
                  <a:cs typeface="Segoe UI"/>
                </a:rPr>
                <a:t>Accepts HTTP request to interact with the business data</a:t>
              </a:r>
            </a:p>
            <a:p>
              <a:pPr marL="285750" indent="-285750" algn="just">
                <a:buFont typeface="Arial"/>
                <a:buChar char="•"/>
              </a:pPr>
              <a:endParaRPr lang="en-IN" sz="1600">
                <a:latin typeface="+mj-lt"/>
                <a:ea typeface="Segoe UI" pitchFamily="34" charset="0"/>
                <a:cs typeface="Segoe UI"/>
              </a:endParaRPr>
            </a:p>
          </p:txBody>
        </p:sp>
        <p:sp>
          <p:nvSpPr>
            <p:cNvPr id="64" name="Text Placeholder 55">
              <a:extLst>
                <a:ext uri="{FF2B5EF4-FFF2-40B4-BE49-F238E27FC236}">
                  <a16:creationId xmlns:a16="http://schemas.microsoft.com/office/drawing/2014/main" id="{285A55C5-B401-4AF1-8D14-7C8E3D8AB049}"/>
                </a:ext>
              </a:extLst>
            </p:cNvPr>
            <p:cNvSpPr txBox="1">
              <a:spLocks/>
            </p:cNvSpPr>
            <p:nvPr/>
          </p:nvSpPr>
          <p:spPr>
            <a:xfrm>
              <a:off x="12355969" y="4810038"/>
              <a:ext cx="8329155" cy="780846"/>
            </a:xfrm>
            <a:prstGeom prst="rect">
              <a:avLst/>
            </a:prstGeom>
          </p:spPr>
          <p:txBody>
            <a:bodyPr lIns="91440" tIns="45720" rIns="91440" bIns="45720"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IN" sz="2800">
                  <a:solidFill>
                    <a:schemeClr val="tx1"/>
                  </a:solidFill>
                  <a:latin typeface="+mj-lt"/>
                  <a:ea typeface="Open Sans Extrabold"/>
                  <a:cs typeface="Open Sans Extrabold"/>
                </a:rPr>
                <a:t>BACKEND</a:t>
              </a:r>
              <a:endParaRPr lang="en-US"/>
            </a:p>
          </p:txBody>
        </p:sp>
        <p:sp>
          <p:nvSpPr>
            <p:cNvPr id="65" name="Text Placeholder 55">
              <a:extLst>
                <a:ext uri="{FF2B5EF4-FFF2-40B4-BE49-F238E27FC236}">
                  <a16:creationId xmlns:a16="http://schemas.microsoft.com/office/drawing/2014/main" id="{6AFC51B6-6374-4106-A3D7-B71DE7E55B00}"/>
                </a:ext>
              </a:extLst>
            </p:cNvPr>
            <p:cNvSpPr txBox="1">
              <a:spLocks/>
            </p:cNvSpPr>
            <p:nvPr/>
          </p:nvSpPr>
          <p:spPr>
            <a:xfrm>
              <a:off x="12355970" y="4213303"/>
              <a:ext cx="2727326" cy="780847"/>
            </a:xfrm>
            <a:prstGeom prst="rect">
              <a:avLst/>
            </a:prstGeom>
          </p:spPr>
          <p:txBody>
            <a:bodyPr lIns="91440" tIns="45720" rIns="91440" bIns="45720"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100" b="0">
                <a:solidFill>
                  <a:schemeClr val="tx1"/>
                </a:solidFill>
                <a:latin typeface="+mj-lt"/>
                <a:cs typeface="Open Sans"/>
              </a:endParaRPr>
            </a:p>
          </p:txBody>
        </p:sp>
      </p:grpSp>
      <p:pic>
        <p:nvPicPr>
          <p:cNvPr id="3" name="Obraz 2">
            <a:extLst>
              <a:ext uri="{FF2B5EF4-FFF2-40B4-BE49-F238E27FC236}">
                <a16:creationId xmlns:a16="http://schemas.microsoft.com/office/drawing/2014/main" id="{BAE9FF1F-50E0-4E96-90A0-18019AFFDB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6770" y="823204"/>
            <a:ext cx="714607" cy="714607"/>
          </a:xfrm>
          <a:prstGeom prst="rect">
            <a:avLst/>
          </a:prstGeom>
        </p:spPr>
      </p:pic>
      <p:pic>
        <p:nvPicPr>
          <p:cNvPr id="9" name="Obraz 8">
            <a:extLst>
              <a:ext uri="{FF2B5EF4-FFF2-40B4-BE49-F238E27FC236}">
                <a16:creationId xmlns:a16="http://schemas.microsoft.com/office/drawing/2014/main" id="{4A23EA7B-6F4E-4E06-B59D-0543917610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44671" y="3784506"/>
            <a:ext cx="819337" cy="819337"/>
          </a:xfrm>
          <a:prstGeom prst="rect">
            <a:avLst/>
          </a:prstGeom>
        </p:spPr>
      </p:pic>
      <p:pic>
        <p:nvPicPr>
          <p:cNvPr id="11" name="Obraz 10">
            <a:extLst>
              <a:ext uri="{FF2B5EF4-FFF2-40B4-BE49-F238E27FC236}">
                <a16:creationId xmlns:a16="http://schemas.microsoft.com/office/drawing/2014/main" id="{3576640D-7881-433D-972F-D90BD887CC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80368" y="2270289"/>
            <a:ext cx="747941" cy="747941"/>
          </a:xfrm>
          <a:prstGeom prst="rect">
            <a:avLst/>
          </a:prstGeom>
        </p:spPr>
      </p:pic>
      <p:pic>
        <p:nvPicPr>
          <p:cNvPr id="13" name="Obraz 12">
            <a:extLst>
              <a:ext uri="{FF2B5EF4-FFF2-40B4-BE49-F238E27FC236}">
                <a16:creationId xmlns:a16="http://schemas.microsoft.com/office/drawing/2014/main" id="{EBC219CA-3179-4429-AF23-9C62F8AB36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6770" y="5247536"/>
            <a:ext cx="907942" cy="907942"/>
          </a:xfrm>
          <a:prstGeom prst="rect">
            <a:avLst/>
          </a:prstGeom>
        </p:spPr>
      </p:pic>
      <p:cxnSp>
        <p:nvCxnSpPr>
          <p:cNvPr id="80" name="Łącznik prosty 79">
            <a:extLst>
              <a:ext uri="{FF2B5EF4-FFF2-40B4-BE49-F238E27FC236}">
                <a16:creationId xmlns:a16="http://schemas.microsoft.com/office/drawing/2014/main" id="{BFE59B55-232F-480B-86B1-2C4F1688DBA9}"/>
              </a:ext>
            </a:extLst>
          </p:cNvPr>
          <p:cNvCxnSpPr>
            <a:cxnSpLocks/>
          </p:cNvCxnSpPr>
          <p:nvPr/>
        </p:nvCxnSpPr>
        <p:spPr>
          <a:xfrm>
            <a:off x="6241714" y="1497330"/>
            <a:ext cx="1166701"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Symbol zastępczy numeru slajdu 1">
            <a:extLst>
              <a:ext uri="{FF2B5EF4-FFF2-40B4-BE49-F238E27FC236}">
                <a16:creationId xmlns:a16="http://schemas.microsoft.com/office/drawing/2014/main" id="{84B0FDCA-F9AE-4B0C-9CE1-B95EDF8667A8}"/>
              </a:ext>
            </a:extLst>
          </p:cNvPr>
          <p:cNvSpPr txBox="1">
            <a:spLocks/>
          </p:cNvSpPr>
          <p:nvPr/>
        </p:nvSpPr>
        <p:spPr>
          <a:xfrm>
            <a:off x="4694672" y="6356349"/>
            <a:ext cx="2743200" cy="365125"/>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72BFF00-C457-4457-AF70-ADDE93EAFA09}" type="slidenum">
              <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rPr>
              <a:pPr algn="ctr"/>
              <a:t>21</a:t>
            </a:fld>
            <a:endPar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1709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29" name="Freeform 1527"/>
          <p:cNvSpPr>
            <a:spLocks/>
          </p:cNvSpPr>
          <p:nvPr/>
        </p:nvSpPr>
        <p:spPr bwMode="auto">
          <a:xfrm>
            <a:off x="10319" y="5730082"/>
            <a:ext cx="1182688" cy="1133475"/>
          </a:xfrm>
          <a:custGeom>
            <a:avLst/>
            <a:gdLst>
              <a:gd name="T0" fmla="*/ 121 w 746"/>
              <a:gd name="T1" fmla="*/ 715 h 715"/>
              <a:gd name="T2" fmla="*/ 0 w 746"/>
              <a:gd name="T3" fmla="*/ 715 h 715"/>
              <a:gd name="T4" fmla="*/ 349 w 746"/>
              <a:gd name="T5" fmla="*/ 418 h 715"/>
              <a:gd name="T6" fmla="*/ 686 w 746"/>
              <a:gd name="T7" fmla="*/ 0 h 715"/>
              <a:gd name="T8" fmla="*/ 746 w 746"/>
              <a:gd name="T9" fmla="*/ 39 h 715"/>
              <a:gd name="T10" fmla="*/ 401 w 746"/>
              <a:gd name="T11" fmla="*/ 468 h 715"/>
              <a:gd name="T12" fmla="*/ 121 w 746"/>
              <a:gd name="T13" fmla="*/ 715 h 715"/>
            </a:gdLst>
            <a:ahLst/>
            <a:cxnLst>
              <a:cxn ang="0">
                <a:pos x="T0" y="T1"/>
              </a:cxn>
              <a:cxn ang="0">
                <a:pos x="T2" y="T3"/>
              </a:cxn>
              <a:cxn ang="0">
                <a:pos x="T4" y="T5"/>
              </a:cxn>
              <a:cxn ang="0">
                <a:pos x="T6" y="T7"/>
              </a:cxn>
              <a:cxn ang="0">
                <a:pos x="T8" y="T9"/>
              </a:cxn>
              <a:cxn ang="0">
                <a:pos x="T10" y="T11"/>
              </a:cxn>
              <a:cxn ang="0">
                <a:pos x="T12" y="T13"/>
              </a:cxn>
            </a:cxnLst>
            <a:rect l="0" t="0" r="r" b="b"/>
            <a:pathLst>
              <a:path w="746" h="715">
                <a:moveTo>
                  <a:pt x="121" y="715"/>
                </a:moveTo>
                <a:cubicBezTo>
                  <a:pt x="0" y="715"/>
                  <a:pt x="0" y="715"/>
                  <a:pt x="0" y="715"/>
                </a:cubicBezTo>
                <a:cubicBezTo>
                  <a:pt x="125" y="626"/>
                  <a:pt x="242" y="526"/>
                  <a:pt x="349" y="418"/>
                </a:cubicBezTo>
                <a:cubicBezTo>
                  <a:pt x="475" y="290"/>
                  <a:pt x="588" y="150"/>
                  <a:pt x="686" y="0"/>
                </a:cubicBezTo>
                <a:cubicBezTo>
                  <a:pt x="746" y="39"/>
                  <a:pt x="746" y="39"/>
                  <a:pt x="746" y="39"/>
                </a:cubicBezTo>
                <a:cubicBezTo>
                  <a:pt x="645" y="194"/>
                  <a:pt x="530" y="338"/>
                  <a:pt x="401" y="468"/>
                </a:cubicBezTo>
                <a:cubicBezTo>
                  <a:pt x="313" y="556"/>
                  <a:pt x="220" y="639"/>
                  <a:pt x="121" y="715"/>
                </a:cubicBez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0" name="Freeform 1528"/>
          <p:cNvSpPr>
            <a:spLocks/>
          </p:cNvSpPr>
          <p:nvPr/>
        </p:nvSpPr>
        <p:spPr bwMode="auto">
          <a:xfrm>
            <a:off x="794" y="3175"/>
            <a:ext cx="1127125" cy="1050925"/>
          </a:xfrm>
          <a:custGeom>
            <a:avLst/>
            <a:gdLst>
              <a:gd name="T0" fmla="*/ 0 w 711"/>
              <a:gd name="T1" fmla="*/ 0 h 663"/>
              <a:gd name="T2" fmla="*/ 121 w 711"/>
              <a:gd name="T3" fmla="*/ 0 h 663"/>
              <a:gd name="T4" fmla="*/ 382 w 711"/>
              <a:gd name="T5" fmla="*/ 228 h 663"/>
              <a:gd name="T6" fmla="*/ 711 w 711"/>
              <a:gd name="T7" fmla="*/ 623 h 663"/>
              <a:gd name="T8" fmla="*/ 652 w 711"/>
              <a:gd name="T9" fmla="*/ 663 h 663"/>
              <a:gd name="T10" fmla="*/ 332 w 711"/>
              <a:gd name="T11" fmla="*/ 279 h 663"/>
              <a:gd name="T12" fmla="*/ 0 w 711"/>
              <a:gd name="T13" fmla="*/ 0 h 663"/>
            </a:gdLst>
            <a:ahLst/>
            <a:cxnLst>
              <a:cxn ang="0">
                <a:pos x="T0" y="T1"/>
              </a:cxn>
              <a:cxn ang="0">
                <a:pos x="T2" y="T3"/>
              </a:cxn>
              <a:cxn ang="0">
                <a:pos x="T4" y="T5"/>
              </a:cxn>
              <a:cxn ang="0">
                <a:pos x="T6" y="T7"/>
              </a:cxn>
              <a:cxn ang="0">
                <a:pos x="T8" y="T9"/>
              </a:cxn>
              <a:cxn ang="0">
                <a:pos x="T10" y="T11"/>
              </a:cxn>
              <a:cxn ang="0">
                <a:pos x="T12" y="T13"/>
              </a:cxn>
            </a:cxnLst>
            <a:rect l="0" t="0" r="r" b="b"/>
            <a:pathLst>
              <a:path w="711" h="663">
                <a:moveTo>
                  <a:pt x="0" y="0"/>
                </a:moveTo>
                <a:cubicBezTo>
                  <a:pt x="121" y="0"/>
                  <a:pt x="121" y="0"/>
                  <a:pt x="121" y="0"/>
                </a:cubicBezTo>
                <a:cubicBezTo>
                  <a:pt x="213" y="71"/>
                  <a:pt x="300" y="147"/>
                  <a:pt x="382" y="228"/>
                </a:cubicBezTo>
                <a:cubicBezTo>
                  <a:pt x="504" y="349"/>
                  <a:pt x="614" y="481"/>
                  <a:pt x="711" y="623"/>
                </a:cubicBezTo>
                <a:cubicBezTo>
                  <a:pt x="652" y="663"/>
                  <a:pt x="652" y="663"/>
                  <a:pt x="652" y="663"/>
                </a:cubicBezTo>
                <a:cubicBezTo>
                  <a:pt x="557" y="525"/>
                  <a:pt x="450" y="397"/>
                  <a:pt x="332" y="279"/>
                </a:cubicBezTo>
                <a:cubicBezTo>
                  <a:pt x="229" y="177"/>
                  <a:pt x="118" y="84"/>
                  <a:pt x="0" y="0"/>
                </a:cubicBezTo>
                <a:close/>
              </a:path>
            </a:pathLst>
          </a:custGeom>
          <a:gradFill>
            <a:gsLst>
              <a:gs pos="21000">
                <a:schemeClr val="accent1"/>
              </a:gs>
              <a:gs pos="88000">
                <a:schemeClr val="accent2"/>
              </a:gs>
              <a:gs pos="100000">
                <a:schemeClr val="accent2"/>
              </a:gs>
            </a:gsLst>
            <a:lin ang="0" scaled="1"/>
          </a:gra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1" name="Freeform 1529"/>
          <p:cNvSpPr>
            <a:spLocks/>
          </p:cNvSpPr>
          <p:nvPr/>
        </p:nvSpPr>
        <p:spPr bwMode="auto">
          <a:xfrm>
            <a:off x="1208882" y="1277938"/>
            <a:ext cx="631032" cy="1526382"/>
          </a:xfrm>
          <a:custGeom>
            <a:avLst/>
            <a:gdLst>
              <a:gd name="T0" fmla="*/ 62 w 398"/>
              <a:gd name="T1" fmla="*/ 0 h 963"/>
              <a:gd name="T2" fmla="*/ 275 w 398"/>
              <a:gd name="T3" fmla="*/ 460 h 963"/>
              <a:gd name="T4" fmla="*/ 398 w 398"/>
              <a:gd name="T5" fmla="*/ 952 h 963"/>
              <a:gd name="T6" fmla="*/ 327 w 398"/>
              <a:gd name="T7" fmla="*/ 963 h 963"/>
              <a:gd name="T8" fmla="*/ 207 w 398"/>
              <a:gd name="T9" fmla="*/ 484 h 963"/>
              <a:gd name="T10" fmla="*/ 0 w 398"/>
              <a:gd name="T11" fmla="*/ 36 h 963"/>
              <a:gd name="T12" fmla="*/ 62 w 398"/>
              <a:gd name="T13" fmla="*/ 0 h 963"/>
            </a:gdLst>
            <a:ahLst/>
            <a:cxnLst>
              <a:cxn ang="0">
                <a:pos x="T0" y="T1"/>
              </a:cxn>
              <a:cxn ang="0">
                <a:pos x="T2" y="T3"/>
              </a:cxn>
              <a:cxn ang="0">
                <a:pos x="T4" y="T5"/>
              </a:cxn>
              <a:cxn ang="0">
                <a:pos x="T6" y="T7"/>
              </a:cxn>
              <a:cxn ang="0">
                <a:pos x="T8" y="T9"/>
              </a:cxn>
              <a:cxn ang="0">
                <a:pos x="T10" y="T11"/>
              </a:cxn>
              <a:cxn ang="0">
                <a:pos x="T12" y="T13"/>
              </a:cxn>
            </a:cxnLst>
            <a:rect l="0" t="0" r="r" b="b"/>
            <a:pathLst>
              <a:path w="398" h="963">
                <a:moveTo>
                  <a:pt x="62" y="0"/>
                </a:moveTo>
                <a:cubicBezTo>
                  <a:pt x="147" y="147"/>
                  <a:pt x="219" y="301"/>
                  <a:pt x="275" y="460"/>
                </a:cubicBezTo>
                <a:cubicBezTo>
                  <a:pt x="331" y="620"/>
                  <a:pt x="372" y="785"/>
                  <a:pt x="398" y="952"/>
                </a:cubicBezTo>
                <a:cubicBezTo>
                  <a:pt x="327" y="963"/>
                  <a:pt x="327" y="963"/>
                  <a:pt x="327" y="963"/>
                </a:cubicBezTo>
                <a:cubicBezTo>
                  <a:pt x="302" y="799"/>
                  <a:pt x="262" y="639"/>
                  <a:pt x="207" y="484"/>
                </a:cubicBezTo>
                <a:cubicBezTo>
                  <a:pt x="152" y="329"/>
                  <a:pt x="83" y="179"/>
                  <a:pt x="0" y="36"/>
                </a:cubicBezTo>
                <a:lnTo>
                  <a:pt x="6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2" name="Freeform 1530"/>
          <p:cNvSpPr>
            <a:spLocks/>
          </p:cNvSpPr>
          <p:nvPr/>
        </p:nvSpPr>
        <p:spPr bwMode="auto">
          <a:xfrm>
            <a:off x="1704976" y="2840832"/>
            <a:ext cx="184944" cy="1392238"/>
          </a:xfrm>
          <a:custGeom>
            <a:avLst/>
            <a:gdLst>
              <a:gd name="T0" fmla="*/ 90 w 117"/>
              <a:gd name="T1" fmla="*/ 0 h 878"/>
              <a:gd name="T2" fmla="*/ 110 w 117"/>
              <a:gd name="T3" fmla="*/ 189 h 878"/>
              <a:gd name="T4" fmla="*/ 117 w 117"/>
              <a:gd name="T5" fmla="*/ 379 h 878"/>
              <a:gd name="T6" fmla="*/ 105 w 117"/>
              <a:gd name="T7" fmla="*/ 630 h 878"/>
              <a:gd name="T8" fmla="*/ 71 w 117"/>
              <a:gd name="T9" fmla="*/ 878 h 878"/>
              <a:gd name="T10" fmla="*/ 0 w 117"/>
              <a:gd name="T11" fmla="*/ 865 h 878"/>
              <a:gd name="T12" fmla="*/ 34 w 117"/>
              <a:gd name="T13" fmla="*/ 623 h 878"/>
              <a:gd name="T14" fmla="*/ 45 w 117"/>
              <a:gd name="T15" fmla="*/ 379 h 878"/>
              <a:gd name="T16" fmla="*/ 39 w 117"/>
              <a:gd name="T17" fmla="*/ 194 h 878"/>
              <a:gd name="T18" fmla="*/ 19 w 117"/>
              <a:gd name="T19" fmla="*/ 10 h 878"/>
              <a:gd name="T20" fmla="*/ 90 w 117"/>
              <a:gd name="T21" fmla="*/ 0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878">
                <a:moveTo>
                  <a:pt x="90" y="0"/>
                </a:moveTo>
                <a:cubicBezTo>
                  <a:pt x="99" y="63"/>
                  <a:pt x="106" y="126"/>
                  <a:pt x="110" y="189"/>
                </a:cubicBezTo>
                <a:cubicBezTo>
                  <a:pt x="115" y="253"/>
                  <a:pt x="117" y="316"/>
                  <a:pt x="117" y="379"/>
                </a:cubicBezTo>
                <a:cubicBezTo>
                  <a:pt x="117" y="462"/>
                  <a:pt x="113" y="546"/>
                  <a:pt x="105" y="630"/>
                </a:cubicBezTo>
                <a:cubicBezTo>
                  <a:pt x="97" y="713"/>
                  <a:pt x="86" y="796"/>
                  <a:pt x="71" y="878"/>
                </a:cubicBezTo>
                <a:cubicBezTo>
                  <a:pt x="0" y="865"/>
                  <a:pt x="0" y="865"/>
                  <a:pt x="0" y="865"/>
                </a:cubicBezTo>
                <a:cubicBezTo>
                  <a:pt x="15" y="785"/>
                  <a:pt x="26" y="704"/>
                  <a:pt x="34" y="623"/>
                </a:cubicBezTo>
                <a:cubicBezTo>
                  <a:pt x="41" y="543"/>
                  <a:pt x="45" y="462"/>
                  <a:pt x="45" y="379"/>
                </a:cubicBezTo>
                <a:cubicBezTo>
                  <a:pt x="45" y="317"/>
                  <a:pt x="43" y="255"/>
                  <a:pt x="39" y="194"/>
                </a:cubicBezTo>
                <a:cubicBezTo>
                  <a:pt x="34" y="132"/>
                  <a:pt x="28" y="71"/>
                  <a:pt x="19" y="10"/>
                </a:cubicBezTo>
                <a:lnTo>
                  <a:pt x="90"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3" name="Freeform 1531"/>
          <p:cNvSpPr>
            <a:spLocks/>
          </p:cNvSpPr>
          <p:nvPr/>
        </p:nvSpPr>
        <p:spPr bwMode="auto">
          <a:xfrm>
            <a:off x="1170782" y="4225132"/>
            <a:ext cx="643732" cy="1447800"/>
          </a:xfrm>
          <a:custGeom>
            <a:avLst/>
            <a:gdLst>
              <a:gd name="T0" fmla="*/ 406 w 406"/>
              <a:gd name="T1" fmla="*/ 13 h 913"/>
              <a:gd name="T2" fmla="*/ 274 w 406"/>
              <a:gd name="T3" fmla="*/ 478 h 913"/>
              <a:gd name="T4" fmla="*/ 62 w 406"/>
              <a:gd name="T5" fmla="*/ 913 h 913"/>
              <a:gd name="T6" fmla="*/ 0 w 406"/>
              <a:gd name="T7" fmla="*/ 875 h 913"/>
              <a:gd name="T8" fmla="*/ 207 w 406"/>
              <a:gd name="T9" fmla="*/ 453 h 913"/>
              <a:gd name="T10" fmla="*/ 336 w 406"/>
              <a:gd name="T11" fmla="*/ 0 h 913"/>
              <a:gd name="T12" fmla="*/ 406 w 406"/>
              <a:gd name="T13" fmla="*/ 13 h 913"/>
            </a:gdLst>
            <a:ahLst/>
            <a:cxnLst>
              <a:cxn ang="0">
                <a:pos x="T0" y="T1"/>
              </a:cxn>
              <a:cxn ang="0">
                <a:pos x="T2" y="T3"/>
              </a:cxn>
              <a:cxn ang="0">
                <a:pos x="T4" y="T5"/>
              </a:cxn>
              <a:cxn ang="0">
                <a:pos x="T6" y="T7"/>
              </a:cxn>
              <a:cxn ang="0">
                <a:pos x="T8" y="T9"/>
              </a:cxn>
              <a:cxn ang="0">
                <a:pos x="T10" y="T11"/>
              </a:cxn>
              <a:cxn ang="0">
                <a:pos x="T12" y="T13"/>
              </a:cxn>
            </a:cxnLst>
            <a:rect l="0" t="0" r="r" b="b"/>
            <a:pathLst>
              <a:path w="406" h="913">
                <a:moveTo>
                  <a:pt x="406" y="13"/>
                </a:moveTo>
                <a:cubicBezTo>
                  <a:pt x="376" y="172"/>
                  <a:pt x="332" y="328"/>
                  <a:pt x="274" y="478"/>
                </a:cubicBezTo>
                <a:cubicBezTo>
                  <a:pt x="216" y="629"/>
                  <a:pt x="145" y="774"/>
                  <a:pt x="62" y="913"/>
                </a:cubicBezTo>
                <a:cubicBezTo>
                  <a:pt x="0" y="875"/>
                  <a:pt x="0" y="875"/>
                  <a:pt x="0" y="875"/>
                </a:cubicBezTo>
                <a:cubicBezTo>
                  <a:pt x="82" y="741"/>
                  <a:pt x="151" y="599"/>
                  <a:pt x="207" y="453"/>
                </a:cubicBezTo>
                <a:cubicBezTo>
                  <a:pt x="263" y="306"/>
                  <a:pt x="306" y="154"/>
                  <a:pt x="336" y="0"/>
                </a:cubicBezTo>
                <a:lnTo>
                  <a:pt x="406" y="13"/>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4" name="Oval 1532"/>
          <p:cNvSpPr>
            <a:spLocks noChangeArrowheads="1"/>
          </p:cNvSpPr>
          <p:nvPr/>
        </p:nvSpPr>
        <p:spPr bwMode="auto">
          <a:xfrm>
            <a:off x="669926" y="681832"/>
            <a:ext cx="1009650" cy="1008063"/>
          </a:xfrm>
          <a:prstGeom prst="ellipse">
            <a:avLst/>
          </a:prstGeom>
          <a:solidFill>
            <a:schemeClr val="accent3">
              <a:lumMod val="20000"/>
              <a:lumOff val="80000"/>
            </a:schemeClr>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5" name="Oval 1533"/>
          <p:cNvSpPr>
            <a:spLocks noChangeArrowheads="1"/>
          </p:cNvSpPr>
          <p:nvPr/>
        </p:nvSpPr>
        <p:spPr bwMode="auto">
          <a:xfrm>
            <a:off x="1251744" y="2185988"/>
            <a:ext cx="1009650" cy="1008857"/>
          </a:xfrm>
          <a:prstGeom prst="ellipse">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6" name="Oval 1534"/>
          <p:cNvSpPr>
            <a:spLocks noChangeArrowheads="1"/>
          </p:cNvSpPr>
          <p:nvPr/>
        </p:nvSpPr>
        <p:spPr bwMode="auto">
          <a:xfrm>
            <a:off x="1251744" y="3689350"/>
            <a:ext cx="1009650" cy="1009650"/>
          </a:xfrm>
          <a:prstGeom prst="ellipse">
            <a:avLst/>
          </a:prstGeom>
          <a:solidFill>
            <a:schemeClr val="accent3">
              <a:lumMod val="20000"/>
              <a:lumOff val="80000"/>
            </a:schemeClr>
          </a:solidFill>
          <a:ln>
            <a:noFill/>
          </a:ln>
        </p:spPr>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737" name="Oval 1535"/>
          <p:cNvSpPr>
            <a:spLocks noChangeArrowheads="1"/>
          </p:cNvSpPr>
          <p:nvPr/>
        </p:nvSpPr>
        <p:spPr bwMode="auto">
          <a:xfrm>
            <a:off x="723901" y="5194300"/>
            <a:ext cx="1008063" cy="1009650"/>
          </a:xfrm>
          <a:prstGeom prst="ellipse">
            <a:avLst/>
          </a:prstGeom>
          <a:gradFill>
            <a:gsLst>
              <a:gs pos="21000">
                <a:schemeClr val="accent1"/>
              </a:gs>
              <a:gs pos="88000">
                <a:schemeClr val="accent2"/>
              </a:gs>
              <a:gs pos="100000">
                <a:schemeClr val="accent2"/>
              </a:gs>
            </a:gsLst>
            <a:lin ang="18900000" scaled="1"/>
          </a:gradFill>
          <a:ln>
            <a:noFill/>
          </a:ln>
        </p:spPr>
        <p:style>
          <a:lnRef idx="0">
            <a:scrgbClr r="0" g="0" b="0"/>
          </a:lnRef>
          <a:fillRef idx="0">
            <a:scrgbClr r="0" g="0" b="0"/>
          </a:fillRef>
          <a:effectRef idx="0">
            <a:scrgbClr r="0" g="0" b="0"/>
          </a:effectRef>
          <a:fontRef idx="minor">
            <a:schemeClr val="lt1"/>
          </a:fontRef>
        </p:style>
        <p:txBody>
          <a:bodyPr vert="horz" wrap="square" lIns="45720" tIns="22860" rIns="45720" bIns="22860" numCol="1" anchor="t" anchorCtr="0" compatLnSpc="1">
            <a:prstTxWarp prst="textNoShape">
              <a:avLst/>
            </a:prstTxWarp>
          </a:bodyPr>
          <a:lstStyle/>
          <a:p>
            <a:endParaRPr lang="en-US" sz="800">
              <a:latin typeface="+mj-lt"/>
            </a:endParaRPr>
          </a:p>
        </p:txBody>
      </p:sp>
      <p:sp>
        <p:nvSpPr>
          <p:cNvPr id="2215" name="Rectangle 2214"/>
          <p:cNvSpPr/>
          <p:nvPr/>
        </p:nvSpPr>
        <p:spPr>
          <a:xfrm>
            <a:off x="2659641" y="589389"/>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THE PROBLEM</a:t>
            </a:r>
            <a:endParaRPr lang="en-US">
              <a:solidFill>
                <a:schemeClr val="bg1">
                  <a:lumMod val="95000"/>
                </a:schemeClr>
              </a:solidFill>
            </a:endParaRPr>
          </a:p>
          <a:p>
            <a:r>
              <a:rPr lang="en-IN" sz="800">
                <a:solidFill>
                  <a:schemeClr val="bg1">
                    <a:lumMod val="95000"/>
                  </a:schemeClr>
                </a:solidFill>
                <a:latin typeface="+mj-lt"/>
                <a:cs typeface="Segoe UI"/>
              </a:rPr>
              <a:t>People management web app</a:t>
            </a:r>
            <a:endParaRPr lang="de-DE"/>
          </a:p>
        </p:txBody>
      </p:sp>
      <p:sp>
        <p:nvSpPr>
          <p:cNvPr id="2219" name="Rectangle 2218"/>
          <p:cNvSpPr/>
          <p:nvPr/>
        </p:nvSpPr>
        <p:spPr>
          <a:xfrm>
            <a:off x="3307341" y="2151183"/>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DATABASE</a:t>
            </a:r>
            <a:endParaRPr lang="en-US">
              <a:solidFill>
                <a:schemeClr val="bg1">
                  <a:lumMod val="95000"/>
                </a:schemeClr>
              </a:solidFill>
            </a:endParaRPr>
          </a:p>
          <a:p>
            <a:r>
              <a:rPr lang="en-IN" sz="800">
                <a:solidFill>
                  <a:schemeClr val="bg1">
                    <a:lumMod val="95000"/>
                  </a:schemeClr>
                </a:solidFill>
                <a:latin typeface="+mj-lt"/>
                <a:ea typeface="Open Sans Light"/>
                <a:cs typeface="Segoe UI"/>
              </a:rPr>
              <a:t>Design &amp; Implement your DB</a:t>
            </a:r>
            <a:endParaRPr lang="en-IN" sz="800">
              <a:solidFill>
                <a:schemeClr val="bg1">
                  <a:lumMod val="95000"/>
                </a:schemeClr>
              </a:solidFill>
              <a:latin typeface="+mj-lt"/>
              <a:ea typeface="Open Sans Light" panose="020B0306030504020204" pitchFamily="34" charset="0"/>
              <a:cs typeface="Segoe UI"/>
            </a:endParaRPr>
          </a:p>
        </p:txBody>
      </p:sp>
      <p:sp>
        <p:nvSpPr>
          <p:cNvPr id="2220" name="Rectangle 2219"/>
          <p:cNvSpPr/>
          <p:nvPr/>
        </p:nvSpPr>
        <p:spPr>
          <a:xfrm>
            <a:off x="3298321" y="3656439"/>
            <a:ext cx="2085397" cy="538609"/>
          </a:xfrm>
          <a:prstGeom prst="rect">
            <a:avLst/>
          </a:prstGeom>
        </p:spPr>
        <p:txBody>
          <a:bodyPr wrap="square" lIns="91440" tIns="45720" rIns="91440" bIns="45720" anchor="t">
            <a:spAutoFit/>
          </a:bodyPr>
          <a:lstStyle/>
          <a:p>
            <a:pPr>
              <a:lnSpc>
                <a:spcPct val="150000"/>
              </a:lnSpc>
            </a:pPr>
            <a:r>
              <a:rPr lang="de-DE" sz="1400" b="1">
                <a:solidFill>
                  <a:schemeClr val="bg1">
                    <a:lumMod val="95000"/>
                  </a:schemeClr>
                </a:solidFill>
                <a:latin typeface="+mj-lt"/>
                <a:ea typeface="Open Sans Light"/>
                <a:cs typeface="Open Sans Light"/>
              </a:rPr>
              <a:t>BACKEND</a:t>
            </a:r>
            <a:endParaRPr lang="en-US">
              <a:solidFill>
                <a:schemeClr val="bg1">
                  <a:lumMod val="95000"/>
                </a:schemeClr>
              </a:solidFill>
            </a:endParaRPr>
          </a:p>
          <a:p>
            <a:r>
              <a:rPr lang="en-IN" sz="800">
                <a:solidFill>
                  <a:schemeClr val="bg1">
                    <a:lumMod val="95000"/>
                  </a:schemeClr>
                </a:solidFill>
                <a:latin typeface="+mj-lt"/>
                <a:cs typeface="Segoe UI"/>
              </a:rPr>
              <a:t>Make your data work</a:t>
            </a:r>
            <a:endParaRPr lang="de-DE">
              <a:solidFill>
                <a:schemeClr val="bg1">
                  <a:lumMod val="95000"/>
                </a:schemeClr>
              </a:solidFill>
            </a:endParaRPr>
          </a:p>
        </p:txBody>
      </p:sp>
      <p:sp>
        <p:nvSpPr>
          <p:cNvPr id="2221" name="Rectangle 2220"/>
          <p:cNvSpPr/>
          <p:nvPr/>
        </p:nvSpPr>
        <p:spPr>
          <a:xfrm>
            <a:off x="2650116" y="5151071"/>
            <a:ext cx="2085397" cy="538609"/>
          </a:xfrm>
          <a:prstGeom prst="rect">
            <a:avLst/>
          </a:prstGeom>
        </p:spPr>
        <p:txBody>
          <a:bodyPr wrap="square" lIns="91440" tIns="45720" rIns="91440" bIns="45720" anchor="t">
            <a:spAutoFit/>
          </a:bodyPr>
          <a:lstStyle/>
          <a:p>
            <a:pPr>
              <a:lnSpc>
                <a:spcPct val="150000"/>
              </a:lnSpc>
            </a:pPr>
            <a:r>
              <a:rPr lang="de-DE" sz="1400" b="1">
                <a:latin typeface="+mj-lt"/>
                <a:ea typeface="Open Sans Light"/>
                <a:cs typeface="Open Sans Light"/>
              </a:rPr>
              <a:t>FRONTEND</a:t>
            </a:r>
            <a:endParaRPr lang="en-US"/>
          </a:p>
          <a:p>
            <a:r>
              <a:rPr lang="en-IN" sz="800">
                <a:latin typeface="+mj-lt"/>
                <a:ea typeface="Open Sans Light"/>
                <a:cs typeface="Segoe UI"/>
              </a:rPr>
              <a:t>The final product</a:t>
            </a:r>
            <a:endParaRPr lang="en-IN" sz="800">
              <a:latin typeface="+mj-lt"/>
              <a:ea typeface="Open Sans Light" panose="020B0306030504020204" pitchFamily="34" charset="0"/>
              <a:cs typeface="Segoe UI"/>
            </a:endParaRPr>
          </a:p>
        </p:txBody>
      </p:sp>
      <p:sp>
        <p:nvSpPr>
          <p:cNvPr id="2257" name="Text Placeholder 55"/>
          <p:cNvSpPr txBox="1">
            <a:spLocks/>
          </p:cNvSpPr>
          <p:nvPr/>
        </p:nvSpPr>
        <p:spPr>
          <a:xfrm>
            <a:off x="1847850" y="871588"/>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01</a:t>
            </a:r>
          </a:p>
        </p:txBody>
      </p:sp>
      <p:sp>
        <p:nvSpPr>
          <p:cNvPr id="2258" name="Text Placeholder 55"/>
          <p:cNvSpPr txBox="1">
            <a:spLocks/>
          </p:cNvSpPr>
          <p:nvPr/>
        </p:nvSpPr>
        <p:spPr>
          <a:xfrm>
            <a:off x="2434796" y="2422576"/>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02</a:t>
            </a:r>
          </a:p>
        </p:txBody>
      </p:sp>
      <p:sp>
        <p:nvSpPr>
          <p:cNvPr id="2259" name="Text Placeholder 55"/>
          <p:cNvSpPr txBox="1">
            <a:spLocks/>
          </p:cNvSpPr>
          <p:nvPr/>
        </p:nvSpPr>
        <p:spPr>
          <a:xfrm>
            <a:off x="2431471" y="3929510"/>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bg1">
                    <a:lumMod val="95000"/>
                  </a:schemeClr>
                </a:solidFill>
                <a:latin typeface="+mj-lt"/>
              </a:rPr>
              <a:t>03</a:t>
            </a:r>
          </a:p>
        </p:txBody>
      </p:sp>
      <p:sp>
        <p:nvSpPr>
          <p:cNvPr id="2260" name="Text Placeholder 55"/>
          <p:cNvSpPr txBox="1">
            <a:spLocks/>
          </p:cNvSpPr>
          <p:nvPr/>
        </p:nvSpPr>
        <p:spPr>
          <a:xfrm>
            <a:off x="1847850" y="5475338"/>
            <a:ext cx="478052"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chemeClr val="tx1"/>
                </a:solidFill>
                <a:latin typeface="+mj-lt"/>
              </a:rPr>
              <a:t>04</a:t>
            </a:r>
          </a:p>
        </p:txBody>
      </p:sp>
      <p:pic>
        <p:nvPicPr>
          <p:cNvPr id="3" name="Obraz 2">
            <a:extLst>
              <a:ext uri="{FF2B5EF4-FFF2-40B4-BE49-F238E27FC236}">
                <a16:creationId xmlns:a16="http://schemas.microsoft.com/office/drawing/2014/main" id="{BAE9FF1F-50E0-4E96-90A0-18019AFFD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70" y="823204"/>
            <a:ext cx="714607" cy="714607"/>
          </a:xfrm>
          <a:prstGeom prst="rect">
            <a:avLst/>
          </a:prstGeom>
        </p:spPr>
      </p:pic>
      <p:pic>
        <p:nvPicPr>
          <p:cNvPr id="9" name="Obraz 8" descr="Obraz zawierający tekst, ciemny, narzędzie&#10;&#10;Opis wygenerowany automatycznie">
            <a:extLst>
              <a:ext uri="{FF2B5EF4-FFF2-40B4-BE49-F238E27FC236}">
                <a16:creationId xmlns:a16="http://schemas.microsoft.com/office/drawing/2014/main" id="{4A23EA7B-6F4E-4E06-B59D-054391761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671" y="3784506"/>
            <a:ext cx="819337" cy="819337"/>
          </a:xfrm>
          <a:prstGeom prst="rect">
            <a:avLst/>
          </a:prstGeom>
        </p:spPr>
      </p:pic>
      <p:pic>
        <p:nvPicPr>
          <p:cNvPr id="11" name="Obraz 10">
            <a:extLst>
              <a:ext uri="{FF2B5EF4-FFF2-40B4-BE49-F238E27FC236}">
                <a16:creationId xmlns:a16="http://schemas.microsoft.com/office/drawing/2014/main" id="{3576640D-7881-433D-972F-D90BD887CC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80368" y="2270289"/>
            <a:ext cx="747941" cy="747941"/>
          </a:xfrm>
          <a:prstGeom prst="rect">
            <a:avLst/>
          </a:prstGeom>
        </p:spPr>
      </p:pic>
      <p:pic>
        <p:nvPicPr>
          <p:cNvPr id="13" name="Obraz 12">
            <a:extLst>
              <a:ext uri="{FF2B5EF4-FFF2-40B4-BE49-F238E27FC236}">
                <a16:creationId xmlns:a16="http://schemas.microsoft.com/office/drawing/2014/main" id="{EBC219CA-3179-4429-AF23-9C62F8AB36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770" y="5247536"/>
            <a:ext cx="907942" cy="907942"/>
          </a:xfrm>
          <a:prstGeom prst="rect">
            <a:avLst/>
          </a:prstGeom>
        </p:spPr>
      </p:pic>
      <p:sp>
        <p:nvSpPr>
          <p:cNvPr id="32" name="Symbol zastępczy numeru slajdu 1">
            <a:extLst>
              <a:ext uri="{FF2B5EF4-FFF2-40B4-BE49-F238E27FC236}">
                <a16:creationId xmlns:a16="http://schemas.microsoft.com/office/drawing/2014/main" id="{572D0B3B-2524-4F6F-8F7C-9E30A3596C94}"/>
              </a:ext>
            </a:extLst>
          </p:cNvPr>
          <p:cNvSpPr txBox="1">
            <a:spLocks/>
          </p:cNvSpPr>
          <p:nvPr/>
        </p:nvSpPr>
        <p:spPr>
          <a:xfrm>
            <a:off x="4694672" y="6356349"/>
            <a:ext cx="2743200" cy="365125"/>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72BFF00-C457-4457-AF70-ADDE93EAFA09}" type="slidenum">
              <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rPr>
              <a:pPr algn="ctr"/>
              <a:t>22</a:t>
            </a:fld>
            <a:endPar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3" descr="Icon&#10;&#10;Description automatically generated">
            <a:extLst>
              <a:ext uri="{FF2B5EF4-FFF2-40B4-BE49-F238E27FC236}">
                <a16:creationId xmlns:a16="http://schemas.microsoft.com/office/drawing/2014/main" id="{671420C8-13A8-6F71-886A-4F2BF16DBF03}"/>
              </a:ext>
            </a:extLst>
          </p:cNvPr>
          <p:cNvPicPr>
            <a:picLocks noChangeAspect="1"/>
          </p:cNvPicPr>
          <p:nvPr/>
        </p:nvPicPr>
        <p:blipFill>
          <a:blip r:embed="rId7"/>
          <a:stretch>
            <a:fillRect/>
          </a:stretch>
        </p:blipFill>
        <p:spPr>
          <a:xfrm>
            <a:off x="7987847" y="2127703"/>
            <a:ext cx="2139950" cy="2139950"/>
          </a:xfrm>
          <a:prstGeom prst="rect">
            <a:avLst/>
          </a:prstGeom>
        </p:spPr>
      </p:pic>
    </p:spTree>
    <p:extLst>
      <p:ext uri="{BB962C8B-B14F-4D97-AF65-F5344CB8AC3E}">
        <p14:creationId xmlns:p14="http://schemas.microsoft.com/office/powerpoint/2010/main" val="3470900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02D4AB1C-68C9-4522-AD90-7ED5E8253130}"/>
              </a:ext>
            </a:extLst>
          </p:cNvPr>
          <p:cNvSpPr>
            <a:spLocks noGrp="1"/>
          </p:cNvSpPr>
          <p:nvPr>
            <p:ph type="sldNum" sz="quarter" idx="4"/>
          </p:nvPr>
        </p:nvSpPr>
        <p:spPr/>
        <p:txBody>
          <a:bodyPr/>
          <a:lstStyle/>
          <a:p>
            <a:pPr algn="ctr"/>
            <a:fld id="{372BFF00-C457-4457-AF70-ADDE93EAFA09}" type="slidenum">
              <a:rPr lang="pl-PL" smtClean="0"/>
              <a:pPr algn="ctr"/>
              <a:t>23</a:t>
            </a:fld>
            <a:endParaRPr lang="pl-PL"/>
          </a:p>
        </p:txBody>
      </p:sp>
      <p:sp>
        <p:nvSpPr>
          <p:cNvPr id="3" name="pole tekstowe 2">
            <a:extLst>
              <a:ext uri="{FF2B5EF4-FFF2-40B4-BE49-F238E27FC236}">
                <a16:creationId xmlns:a16="http://schemas.microsoft.com/office/drawing/2014/main" id="{AA6C06F4-E730-4045-A503-23435CEB5B9B}"/>
              </a:ext>
            </a:extLst>
          </p:cNvPr>
          <p:cNvSpPr txBox="1"/>
          <p:nvPr/>
        </p:nvSpPr>
        <p:spPr>
          <a:xfrm>
            <a:off x="4380320" y="3524250"/>
            <a:ext cx="4745851" cy="1015663"/>
          </a:xfrm>
          <a:prstGeom prst="rect">
            <a:avLst/>
          </a:prstGeom>
          <a:noFill/>
        </p:spPr>
        <p:txBody>
          <a:bodyPr wrap="none" lIns="91440" tIns="45720" rIns="91440" bIns="45720" rtlCol="0" anchor="t">
            <a:spAutoFit/>
          </a:bodyPr>
          <a:lstStyle/>
          <a:p>
            <a:pPr algn="r"/>
            <a:r>
              <a:rPr lang="pl-PL" sz="6000" b="1">
                <a:latin typeface="+mj-lt"/>
                <a:ea typeface="Open Sans Extrabold"/>
                <a:cs typeface="Open Sans Extrabold"/>
              </a:rPr>
              <a:t>THANK YOU</a:t>
            </a:r>
            <a:endParaRPr lang="pl-PL" sz="6000" b="1">
              <a:latin typeface="+mj-lt"/>
              <a:ea typeface="Open Sans Extrabold" panose="020B0906030804020204" pitchFamily="34" charset="0"/>
              <a:cs typeface="Open Sans Extrabold" panose="020B0906030804020204" pitchFamily="34" charset="0"/>
            </a:endParaRPr>
          </a:p>
        </p:txBody>
      </p:sp>
      <p:sp>
        <p:nvSpPr>
          <p:cNvPr id="5" name="pole tekstowe 4">
            <a:extLst>
              <a:ext uri="{FF2B5EF4-FFF2-40B4-BE49-F238E27FC236}">
                <a16:creationId xmlns:a16="http://schemas.microsoft.com/office/drawing/2014/main" id="{9C303EDF-8547-42D8-AB66-9E264011CF89}"/>
              </a:ext>
            </a:extLst>
          </p:cNvPr>
          <p:cNvSpPr txBox="1"/>
          <p:nvPr/>
        </p:nvSpPr>
        <p:spPr>
          <a:xfrm>
            <a:off x="4694672" y="4432467"/>
            <a:ext cx="3963554" cy="1446550"/>
          </a:xfrm>
          <a:prstGeom prst="rect">
            <a:avLst/>
          </a:prstGeom>
          <a:noFill/>
        </p:spPr>
        <p:txBody>
          <a:bodyPr wrap="square" lIns="91440" tIns="45720" rIns="91440" bIns="45720" anchor="t">
            <a:spAutoFit/>
          </a:bodyPr>
          <a:lstStyle/>
          <a:p>
            <a:r>
              <a:rPr lang="pl-PL" sz="4400" b="1">
                <a:gradFill>
                  <a:gsLst>
                    <a:gs pos="83000">
                      <a:srgbClr val="FF8200"/>
                    </a:gs>
                    <a:gs pos="46000">
                      <a:schemeClr val="accent1"/>
                    </a:gs>
                    <a:gs pos="100000">
                      <a:schemeClr val="accent2"/>
                    </a:gs>
                  </a:gsLst>
                  <a:lin ang="0" scaled="1"/>
                </a:gradFill>
                <a:latin typeface="+mj-lt"/>
                <a:ea typeface="Open Sans Extrabold"/>
                <a:cs typeface="Open Sans Extrabold"/>
              </a:rPr>
              <a:t>ANY QUESTIONS?</a:t>
            </a:r>
            <a:endParaRPr lang="en-US" sz="4400">
              <a:ea typeface="Open Sans"/>
              <a:cs typeface="Open Sans"/>
            </a:endParaRPr>
          </a:p>
        </p:txBody>
      </p:sp>
    </p:spTree>
    <p:extLst>
      <p:ext uri="{BB962C8B-B14F-4D97-AF65-F5344CB8AC3E}">
        <p14:creationId xmlns:p14="http://schemas.microsoft.com/office/powerpoint/2010/main" val="1951784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49">
            <a:extLst>
              <a:ext uri="{FF2B5EF4-FFF2-40B4-BE49-F238E27FC236}">
                <a16:creationId xmlns:a16="http://schemas.microsoft.com/office/drawing/2014/main" id="{73A84A71-FE63-81E5-4611-6AEC417B5DA3}"/>
              </a:ext>
            </a:extLst>
          </p:cNvPr>
          <p:cNvSpPr>
            <a:spLocks noChangeArrowheads="1"/>
          </p:cNvSpPr>
          <p:nvPr/>
        </p:nvSpPr>
        <p:spPr bwMode="auto">
          <a:xfrm>
            <a:off x="715892" y="5222447"/>
            <a:ext cx="269867" cy="267698"/>
          </a:xfrm>
          <a:prstGeom prst="ellipse">
            <a:avLst/>
          </a:prstGeom>
          <a:gradFill flip="none" rotWithShape="1">
            <a:gsLst>
              <a:gs pos="6000">
                <a:schemeClr val="accent1"/>
              </a:gs>
              <a:gs pos="74000">
                <a:schemeClr val="accent2"/>
              </a:gs>
              <a:gs pos="100000">
                <a:schemeClr val="accent2"/>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6" tIns="45708" rIns="91416" bIns="45708" numCol="1" anchor="t" anchorCtr="0" compatLnSpc="1">
            <a:prstTxWarp prst="textNoShape">
              <a:avLst/>
            </a:prstTxWarp>
          </a:bodyPr>
          <a:lstStyle/>
          <a:p>
            <a:endParaRPr lang="en-IN" sz="3599" dirty="0">
              <a:solidFill>
                <a:schemeClr val="tx1"/>
              </a:solidFill>
              <a:latin typeface="+mj-lt"/>
            </a:endParaRPr>
          </a:p>
        </p:txBody>
      </p:sp>
      <p:cxnSp>
        <p:nvCxnSpPr>
          <p:cNvPr id="226" name="Łącznik prosty 225">
            <a:extLst>
              <a:ext uri="{FF2B5EF4-FFF2-40B4-BE49-F238E27FC236}">
                <a16:creationId xmlns:a16="http://schemas.microsoft.com/office/drawing/2014/main" id="{0F09E419-C64A-4FFE-95D1-101092A27CB9}"/>
              </a:ext>
            </a:extLst>
          </p:cNvPr>
          <p:cNvCxnSpPr>
            <a:cxnSpLocks/>
          </p:cNvCxnSpPr>
          <p:nvPr/>
        </p:nvCxnSpPr>
        <p:spPr>
          <a:xfrm>
            <a:off x="10331830" y="6152880"/>
            <a:ext cx="1166701"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70" name="Symbol zastępczy numeru slajdu 1">
            <a:extLst>
              <a:ext uri="{FF2B5EF4-FFF2-40B4-BE49-F238E27FC236}">
                <a16:creationId xmlns:a16="http://schemas.microsoft.com/office/drawing/2014/main" id="{BB920967-D363-45A3-A66B-102A38A99B65}"/>
              </a:ext>
            </a:extLst>
          </p:cNvPr>
          <p:cNvSpPr txBox="1">
            <a:spLocks/>
          </p:cNvSpPr>
          <p:nvPr/>
        </p:nvSpPr>
        <p:spPr>
          <a:xfrm>
            <a:off x="4694672" y="6366623"/>
            <a:ext cx="2743200" cy="365125"/>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72BFF00-C457-4457-AF70-ADDE93EAFA09}" type="slidenum">
              <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rPr>
              <a:pPr algn="ctr"/>
              <a:t>3</a:t>
            </a:fld>
            <a:endPar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9F494D07-089F-1231-9062-4E87011BFDEA}"/>
              </a:ext>
            </a:extLst>
          </p:cNvPr>
          <p:cNvSpPr txBox="1"/>
          <p:nvPr/>
        </p:nvSpPr>
        <p:spPr>
          <a:xfrm>
            <a:off x="1298710" y="1495493"/>
            <a:ext cx="2603790" cy="461665"/>
          </a:xfrm>
          <a:prstGeom prst="rect">
            <a:avLst/>
          </a:prstGeom>
          <a:noFill/>
        </p:spPr>
        <p:txBody>
          <a:bodyPr wrap="none" rtlCol="0">
            <a:spAutoFit/>
          </a:bodyPr>
          <a:lstStyle/>
          <a:p>
            <a:r>
              <a:rPr lang="en-GB" sz="2400" b="1" dirty="0"/>
              <a:t>SAP SOLUTIONS</a:t>
            </a:r>
          </a:p>
        </p:txBody>
      </p:sp>
      <p:sp>
        <p:nvSpPr>
          <p:cNvPr id="8" name="TextBox 7">
            <a:extLst>
              <a:ext uri="{FF2B5EF4-FFF2-40B4-BE49-F238E27FC236}">
                <a16:creationId xmlns:a16="http://schemas.microsoft.com/office/drawing/2014/main" id="{8C6DD5FB-84CA-4CFD-7662-D8F3BB1971C0}"/>
              </a:ext>
            </a:extLst>
          </p:cNvPr>
          <p:cNvSpPr txBox="1"/>
          <p:nvPr/>
        </p:nvSpPr>
        <p:spPr>
          <a:xfrm>
            <a:off x="1298710" y="2682904"/>
            <a:ext cx="4172104" cy="461665"/>
          </a:xfrm>
          <a:prstGeom prst="rect">
            <a:avLst/>
          </a:prstGeom>
          <a:noFill/>
        </p:spPr>
        <p:txBody>
          <a:bodyPr wrap="none" rtlCol="0">
            <a:spAutoFit/>
          </a:bodyPr>
          <a:lstStyle/>
          <a:p>
            <a:r>
              <a:rPr lang="en-GB" sz="2400" b="1" dirty="0"/>
              <a:t>SOFTWARE DEVELOPMENT</a:t>
            </a:r>
          </a:p>
        </p:txBody>
      </p:sp>
      <p:sp>
        <p:nvSpPr>
          <p:cNvPr id="10" name="TextBox 9">
            <a:extLst>
              <a:ext uri="{FF2B5EF4-FFF2-40B4-BE49-F238E27FC236}">
                <a16:creationId xmlns:a16="http://schemas.microsoft.com/office/drawing/2014/main" id="{31935C34-D2D7-4998-2E36-06C01F516446}"/>
              </a:ext>
            </a:extLst>
          </p:cNvPr>
          <p:cNvSpPr txBox="1"/>
          <p:nvPr/>
        </p:nvSpPr>
        <p:spPr>
          <a:xfrm>
            <a:off x="1298710" y="3938843"/>
            <a:ext cx="4061176" cy="461665"/>
          </a:xfrm>
          <a:prstGeom prst="rect">
            <a:avLst/>
          </a:prstGeom>
          <a:noFill/>
        </p:spPr>
        <p:txBody>
          <a:bodyPr wrap="none" rtlCol="0">
            <a:spAutoFit/>
          </a:bodyPr>
          <a:lstStyle/>
          <a:p>
            <a:r>
              <a:rPr lang="en-GB" sz="2400" b="1" dirty="0"/>
              <a:t>E-COMMERCE SOLUTIONS</a:t>
            </a:r>
          </a:p>
        </p:txBody>
      </p:sp>
      <p:sp>
        <p:nvSpPr>
          <p:cNvPr id="12" name="TextBox 11">
            <a:extLst>
              <a:ext uri="{FF2B5EF4-FFF2-40B4-BE49-F238E27FC236}">
                <a16:creationId xmlns:a16="http://schemas.microsoft.com/office/drawing/2014/main" id="{3B9933D7-9774-F057-B607-FC11FBEF914E}"/>
              </a:ext>
            </a:extLst>
          </p:cNvPr>
          <p:cNvSpPr txBox="1"/>
          <p:nvPr/>
        </p:nvSpPr>
        <p:spPr>
          <a:xfrm>
            <a:off x="1298710" y="5128943"/>
            <a:ext cx="3685176" cy="461665"/>
          </a:xfrm>
          <a:prstGeom prst="rect">
            <a:avLst/>
          </a:prstGeom>
          <a:noFill/>
        </p:spPr>
        <p:txBody>
          <a:bodyPr wrap="none" rtlCol="0">
            <a:spAutoFit/>
          </a:bodyPr>
          <a:lstStyle/>
          <a:p>
            <a:r>
              <a:rPr lang="en-GB" sz="2400" b="1" dirty="0"/>
              <a:t>ATLASSIAN SOLUTIONS</a:t>
            </a:r>
          </a:p>
        </p:txBody>
      </p:sp>
      <p:sp>
        <p:nvSpPr>
          <p:cNvPr id="14" name="pole tekstowe 6">
            <a:extLst>
              <a:ext uri="{FF2B5EF4-FFF2-40B4-BE49-F238E27FC236}">
                <a16:creationId xmlns:a16="http://schemas.microsoft.com/office/drawing/2014/main" id="{58A74EAA-7869-47A5-1626-9386CC07FF15}"/>
              </a:ext>
            </a:extLst>
          </p:cNvPr>
          <p:cNvSpPr txBox="1"/>
          <p:nvPr/>
        </p:nvSpPr>
        <p:spPr>
          <a:xfrm>
            <a:off x="7437872" y="5459920"/>
            <a:ext cx="5679336" cy="707886"/>
          </a:xfrm>
          <a:prstGeom prst="rect">
            <a:avLst/>
          </a:prstGeom>
          <a:noFill/>
        </p:spPr>
        <p:txBody>
          <a:bodyPr wrap="square">
            <a:spAutoFit/>
          </a:bodyPr>
          <a:lstStyle/>
          <a:p>
            <a:r>
              <a:rPr lang="en-GB" sz="4000" b="1" dirty="0">
                <a:gradFill>
                  <a:gsLst>
                    <a:gs pos="83000">
                      <a:srgbClr val="FF8200"/>
                    </a:gs>
                    <a:gs pos="46000">
                      <a:schemeClr val="accent1"/>
                    </a:gs>
                    <a:gs pos="100000">
                      <a:schemeClr val="accent2"/>
                    </a:gs>
                  </a:gsLst>
                  <a:lin ang="0" scaled="1"/>
                </a:gradFill>
                <a:latin typeface="+mj-lt"/>
                <a:ea typeface="Open Sans Extrabold" panose="020B0906030804020204" pitchFamily="34" charset="0"/>
                <a:cs typeface="Open Sans Extrabold" panose="020B0906030804020204" pitchFamily="34" charset="0"/>
              </a:rPr>
              <a:t>BUSINESS AREAS</a:t>
            </a:r>
            <a:endParaRPr lang="pl-PL" sz="4000" b="1" dirty="0">
              <a:gradFill>
                <a:gsLst>
                  <a:gs pos="83000">
                    <a:srgbClr val="FF8200"/>
                  </a:gs>
                  <a:gs pos="46000">
                    <a:schemeClr val="accent1"/>
                  </a:gs>
                  <a:gs pos="100000">
                    <a:schemeClr val="accent2"/>
                  </a:gs>
                </a:gsLst>
                <a:lin ang="0" scaled="1"/>
              </a:gradFill>
              <a:latin typeface="+mj-lt"/>
            </a:endParaRPr>
          </a:p>
        </p:txBody>
      </p:sp>
      <p:pic>
        <p:nvPicPr>
          <p:cNvPr id="3" name="Obraz 11">
            <a:extLst>
              <a:ext uri="{FF2B5EF4-FFF2-40B4-BE49-F238E27FC236}">
                <a16:creationId xmlns:a16="http://schemas.microsoft.com/office/drawing/2014/main" id="{A7A7C6BD-2D8B-BA7E-F757-34BFB06D2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5335" y="0"/>
            <a:ext cx="4990601" cy="4371975"/>
          </a:xfrm>
          <a:prstGeom prst="rect">
            <a:avLst/>
          </a:prstGeom>
        </p:spPr>
      </p:pic>
      <p:sp>
        <p:nvSpPr>
          <p:cNvPr id="5" name="Text Placeholder 55">
            <a:extLst>
              <a:ext uri="{FF2B5EF4-FFF2-40B4-BE49-F238E27FC236}">
                <a16:creationId xmlns:a16="http://schemas.microsoft.com/office/drawing/2014/main" id="{11AA74F0-B934-F649-D296-200092E91842}"/>
              </a:ext>
            </a:extLst>
          </p:cNvPr>
          <p:cNvSpPr txBox="1">
            <a:spLocks/>
          </p:cNvSpPr>
          <p:nvPr/>
        </p:nvSpPr>
        <p:spPr>
          <a:xfrm>
            <a:off x="8652553" y="589370"/>
            <a:ext cx="2196163" cy="390424"/>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latin typeface="+mj-lt"/>
                <a:ea typeface="Open Sans Extrabold" panose="020B0906030804020204" pitchFamily="34" charset="0"/>
                <a:cs typeface="Open Sans Extrabold" panose="020B0906030804020204" pitchFamily="34" charset="0"/>
              </a:rPr>
              <a:t>ABOUT US</a:t>
            </a:r>
            <a:endParaRPr lang="en-IN" sz="2000" dirty="0">
              <a:solidFill>
                <a:schemeClr val="bg1"/>
              </a:solidFill>
              <a:latin typeface="+mj-lt"/>
              <a:ea typeface="Open Sans Extrabold" panose="020B0906030804020204" pitchFamily="34" charset="0"/>
              <a:cs typeface="Open Sans Extrabold" panose="020B0906030804020204" pitchFamily="34" charset="0"/>
            </a:endParaRPr>
          </a:p>
        </p:txBody>
      </p:sp>
      <p:sp>
        <p:nvSpPr>
          <p:cNvPr id="7" name="Rectangle 6">
            <a:extLst>
              <a:ext uri="{FF2B5EF4-FFF2-40B4-BE49-F238E27FC236}">
                <a16:creationId xmlns:a16="http://schemas.microsoft.com/office/drawing/2014/main" id="{F39783D1-B252-364F-8CA1-8F96121D10E2}"/>
              </a:ext>
            </a:extLst>
          </p:cNvPr>
          <p:cNvSpPr/>
          <p:nvPr/>
        </p:nvSpPr>
        <p:spPr>
          <a:xfrm>
            <a:off x="8652553" y="1105180"/>
            <a:ext cx="2196163" cy="2839239"/>
          </a:xfrm>
          <a:prstGeom prst="rect">
            <a:avLst/>
          </a:prstGeom>
        </p:spPr>
        <p:txBody>
          <a:bodyPr wrap="square">
            <a:spAutoFit/>
          </a:bodyPr>
          <a:lstStyle/>
          <a:p>
            <a:r>
              <a:rPr lang="en-GB" sz="1050" dirty="0">
                <a:solidFill>
                  <a:schemeClr val="bg1"/>
                </a:solidFill>
                <a:effectLst/>
                <a:latin typeface="Calibri" panose="020F0502020204030204" pitchFamily="34" charset="0"/>
                <a:ea typeface="Calibri" panose="020F0502020204030204" pitchFamily="34" charset="0"/>
              </a:rPr>
              <a:t>Hicron is a Polish IT integrator and SAP Partner, and we are implementing, integrating, or servicing SAP Solutions, delivering world-class code in DevOps, Cloud Services, Digital Product Design, Software Development, and many more!</a:t>
            </a:r>
          </a:p>
          <a:p>
            <a:r>
              <a:rPr lang="en-GB" sz="1050" dirty="0">
                <a:solidFill>
                  <a:schemeClr val="bg1"/>
                </a:solidFill>
                <a:effectLst/>
                <a:latin typeface="Calibri" panose="020F0502020204030204" pitchFamily="34" charset="0"/>
                <a:ea typeface="Calibri" panose="020F0502020204030204" pitchFamily="34" charset="0"/>
              </a:rPr>
              <a:t> </a:t>
            </a:r>
          </a:p>
          <a:p>
            <a:r>
              <a:rPr lang="en-GB" sz="1050" dirty="0">
                <a:solidFill>
                  <a:schemeClr val="bg1"/>
                </a:solidFill>
                <a:effectLst/>
                <a:latin typeface="Calibri" panose="020F0502020204030204" pitchFamily="34" charset="0"/>
                <a:ea typeface="Calibri" panose="020F0502020204030204" pitchFamily="34" charset="0"/>
              </a:rPr>
              <a:t>As a Vision Architect and Solution Maker, we are delivering top level solutions tailored to meet the needs of our clients. Our team consists of more than 300 experts in IT consulting, software development, quality assurance, IT process, and project management.</a:t>
            </a:r>
          </a:p>
        </p:txBody>
      </p:sp>
      <p:sp>
        <p:nvSpPr>
          <p:cNvPr id="11" name="Oval 48">
            <a:extLst>
              <a:ext uri="{FF2B5EF4-FFF2-40B4-BE49-F238E27FC236}">
                <a16:creationId xmlns:a16="http://schemas.microsoft.com/office/drawing/2014/main" id="{C5F64B3F-0197-3000-BC73-6B8777164CCE}"/>
              </a:ext>
            </a:extLst>
          </p:cNvPr>
          <p:cNvSpPr>
            <a:spLocks noChangeArrowheads="1"/>
          </p:cNvSpPr>
          <p:nvPr/>
        </p:nvSpPr>
        <p:spPr bwMode="auto">
          <a:xfrm>
            <a:off x="715893" y="1592477"/>
            <a:ext cx="269867" cy="26769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IN" sz="3599">
              <a:latin typeface="+mj-lt"/>
            </a:endParaRPr>
          </a:p>
        </p:txBody>
      </p:sp>
      <p:sp>
        <p:nvSpPr>
          <p:cNvPr id="9" name="Oval 49">
            <a:extLst>
              <a:ext uri="{FF2B5EF4-FFF2-40B4-BE49-F238E27FC236}">
                <a16:creationId xmlns:a16="http://schemas.microsoft.com/office/drawing/2014/main" id="{07972BE0-A947-85CD-667D-64B329DFC794}"/>
              </a:ext>
            </a:extLst>
          </p:cNvPr>
          <p:cNvSpPr>
            <a:spLocks noChangeArrowheads="1"/>
          </p:cNvSpPr>
          <p:nvPr/>
        </p:nvSpPr>
        <p:spPr bwMode="auto">
          <a:xfrm>
            <a:off x="754951" y="1630451"/>
            <a:ext cx="191750" cy="191750"/>
          </a:xfrm>
          <a:prstGeom prst="ellipse">
            <a:avLst/>
          </a:prstGeom>
          <a:gradFill flip="none" rotWithShape="1">
            <a:gsLst>
              <a:gs pos="6000">
                <a:schemeClr val="accent1"/>
              </a:gs>
              <a:gs pos="74000">
                <a:schemeClr val="accent2"/>
              </a:gs>
              <a:gs pos="100000">
                <a:schemeClr val="accent2"/>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6" tIns="45708" rIns="91416" bIns="45708" numCol="1" anchor="t" anchorCtr="0" compatLnSpc="1">
            <a:prstTxWarp prst="textNoShape">
              <a:avLst/>
            </a:prstTxWarp>
          </a:bodyPr>
          <a:lstStyle/>
          <a:p>
            <a:endParaRPr lang="en-IN" sz="3599" dirty="0">
              <a:solidFill>
                <a:schemeClr val="tx1"/>
              </a:solidFill>
              <a:latin typeface="+mj-lt"/>
            </a:endParaRPr>
          </a:p>
        </p:txBody>
      </p:sp>
      <p:sp>
        <p:nvSpPr>
          <p:cNvPr id="13" name="Oval 49">
            <a:extLst>
              <a:ext uri="{FF2B5EF4-FFF2-40B4-BE49-F238E27FC236}">
                <a16:creationId xmlns:a16="http://schemas.microsoft.com/office/drawing/2014/main" id="{E7A0DED9-FE31-90DD-AA70-DC87ADBCB9CD}"/>
              </a:ext>
            </a:extLst>
          </p:cNvPr>
          <p:cNvSpPr>
            <a:spLocks noChangeArrowheads="1"/>
          </p:cNvSpPr>
          <p:nvPr/>
        </p:nvSpPr>
        <p:spPr bwMode="auto">
          <a:xfrm>
            <a:off x="715893" y="2779887"/>
            <a:ext cx="269867" cy="267698"/>
          </a:xfrm>
          <a:prstGeom prst="ellipse">
            <a:avLst/>
          </a:prstGeom>
          <a:gradFill flip="none" rotWithShape="1">
            <a:gsLst>
              <a:gs pos="6000">
                <a:schemeClr val="accent1"/>
              </a:gs>
              <a:gs pos="74000">
                <a:schemeClr val="accent2"/>
              </a:gs>
              <a:gs pos="100000">
                <a:schemeClr val="accent2"/>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6" tIns="45708" rIns="91416" bIns="45708" numCol="1" anchor="t" anchorCtr="0" compatLnSpc="1">
            <a:prstTxWarp prst="textNoShape">
              <a:avLst/>
            </a:prstTxWarp>
          </a:bodyPr>
          <a:lstStyle/>
          <a:p>
            <a:endParaRPr lang="en-IN" sz="3599" dirty="0">
              <a:solidFill>
                <a:schemeClr val="tx1"/>
              </a:solidFill>
              <a:latin typeface="+mj-lt"/>
            </a:endParaRPr>
          </a:p>
        </p:txBody>
      </p:sp>
      <p:sp>
        <p:nvSpPr>
          <p:cNvPr id="15" name="Oval 48">
            <a:extLst>
              <a:ext uri="{FF2B5EF4-FFF2-40B4-BE49-F238E27FC236}">
                <a16:creationId xmlns:a16="http://schemas.microsoft.com/office/drawing/2014/main" id="{E2E7256B-0480-B1C6-9898-7CA4D8076CEA}"/>
              </a:ext>
            </a:extLst>
          </p:cNvPr>
          <p:cNvSpPr>
            <a:spLocks noChangeArrowheads="1"/>
          </p:cNvSpPr>
          <p:nvPr/>
        </p:nvSpPr>
        <p:spPr bwMode="auto">
          <a:xfrm>
            <a:off x="754951" y="2819123"/>
            <a:ext cx="191750" cy="18922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IN" sz="3599">
              <a:latin typeface="+mj-lt"/>
            </a:endParaRPr>
          </a:p>
        </p:txBody>
      </p:sp>
      <p:sp>
        <p:nvSpPr>
          <p:cNvPr id="16" name="Oval 48">
            <a:extLst>
              <a:ext uri="{FF2B5EF4-FFF2-40B4-BE49-F238E27FC236}">
                <a16:creationId xmlns:a16="http://schemas.microsoft.com/office/drawing/2014/main" id="{60DB3A7F-A75F-835A-FD84-E11EFA09668A}"/>
              </a:ext>
            </a:extLst>
          </p:cNvPr>
          <p:cNvSpPr>
            <a:spLocks noChangeArrowheads="1"/>
          </p:cNvSpPr>
          <p:nvPr/>
        </p:nvSpPr>
        <p:spPr bwMode="auto">
          <a:xfrm>
            <a:off x="715893" y="4012586"/>
            <a:ext cx="269867" cy="26769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IN" sz="3599">
              <a:latin typeface="+mj-lt"/>
            </a:endParaRPr>
          </a:p>
        </p:txBody>
      </p:sp>
      <p:sp>
        <p:nvSpPr>
          <p:cNvPr id="17" name="Oval 49">
            <a:extLst>
              <a:ext uri="{FF2B5EF4-FFF2-40B4-BE49-F238E27FC236}">
                <a16:creationId xmlns:a16="http://schemas.microsoft.com/office/drawing/2014/main" id="{168CD121-9FB9-10AC-43F0-4C464D00A4EA}"/>
              </a:ext>
            </a:extLst>
          </p:cNvPr>
          <p:cNvSpPr>
            <a:spLocks noChangeArrowheads="1"/>
          </p:cNvSpPr>
          <p:nvPr/>
        </p:nvSpPr>
        <p:spPr bwMode="auto">
          <a:xfrm>
            <a:off x="754951" y="4050560"/>
            <a:ext cx="191750" cy="191750"/>
          </a:xfrm>
          <a:prstGeom prst="ellipse">
            <a:avLst/>
          </a:prstGeom>
          <a:gradFill flip="none" rotWithShape="1">
            <a:gsLst>
              <a:gs pos="6000">
                <a:schemeClr val="accent1"/>
              </a:gs>
              <a:gs pos="74000">
                <a:schemeClr val="accent2"/>
              </a:gs>
              <a:gs pos="100000">
                <a:schemeClr val="accent2"/>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6" tIns="45708" rIns="91416" bIns="45708" numCol="1" anchor="t" anchorCtr="0" compatLnSpc="1">
            <a:prstTxWarp prst="textNoShape">
              <a:avLst/>
            </a:prstTxWarp>
          </a:bodyPr>
          <a:lstStyle/>
          <a:p>
            <a:endParaRPr lang="en-IN" sz="3599" dirty="0">
              <a:solidFill>
                <a:schemeClr val="tx1"/>
              </a:solidFill>
              <a:latin typeface="+mj-lt"/>
            </a:endParaRPr>
          </a:p>
        </p:txBody>
      </p:sp>
      <p:sp>
        <p:nvSpPr>
          <p:cNvPr id="18" name="Oval 48">
            <a:extLst>
              <a:ext uri="{FF2B5EF4-FFF2-40B4-BE49-F238E27FC236}">
                <a16:creationId xmlns:a16="http://schemas.microsoft.com/office/drawing/2014/main" id="{FA04D449-4071-E00D-33AA-497D8BDEE0A3}"/>
              </a:ext>
            </a:extLst>
          </p:cNvPr>
          <p:cNvSpPr>
            <a:spLocks noChangeArrowheads="1"/>
          </p:cNvSpPr>
          <p:nvPr/>
        </p:nvSpPr>
        <p:spPr bwMode="auto">
          <a:xfrm>
            <a:off x="754951" y="5265162"/>
            <a:ext cx="191750" cy="18922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IN" sz="3599">
              <a:latin typeface="+mj-lt"/>
            </a:endParaRPr>
          </a:p>
        </p:txBody>
      </p:sp>
    </p:spTree>
    <p:extLst>
      <p:ext uri="{BB962C8B-B14F-4D97-AF65-F5344CB8AC3E}">
        <p14:creationId xmlns:p14="http://schemas.microsoft.com/office/powerpoint/2010/main" val="1600724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a:extLst>
              <a:ext uri="{FF2B5EF4-FFF2-40B4-BE49-F238E27FC236}">
                <a16:creationId xmlns:a16="http://schemas.microsoft.com/office/drawing/2014/main" id="{AAD0C025-9E77-4A2F-803A-951BD2FBEC1A}"/>
              </a:ext>
            </a:extLst>
          </p:cNvPr>
          <p:cNvPicPr>
            <a:picLocks noChangeAspect="1"/>
          </p:cNvPicPr>
          <p:nvPr/>
        </p:nvPicPr>
        <p:blipFill>
          <a:blip r:embed="rId3"/>
          <a:stretch>
            <a:fillRect/>
          </a:stretch>
        </p:blipFill>
        <p:spPr>
          <a:xfrm>
            <a:off x="745724" y="1463425"/>
            <a:ext cx="11261679" cy="5252075"/>
          </a:xfrm>
          <a:prstGeom prst="rect">
            <a:avLst/>
          </a:prstGeom>
        </p:spPr>
      </p:pic>
      <p:sp>
        <p:nvSpPr>
          <p:cNvPr id="2" name="Symbol zastępczy numeru slajdu 1">
            <a:extLst>
              <a:ext uri="{FF2B5EF4-FFF2-40B4-BE49-F238E27FC236}">
                <a16:creationId xmlns:a16="http://schemas.microsoft.com/office/drawing/2014/main" id="{2BE3941F-24F2-4183-9FA0-BEDFEE5BC86E}"/>
              </a:ext>
            </a:extLst>
          </p:cNvPr>
          <p:cNvSpPr>
            <a:spLocks noGrp="1"/>
          </p:cNvSpPr>
          <p:nvPr>
            <p:ph type="sldNum" sz="quarter" idx="10"/>
          </p:nvPr>
        </p:nvSpPr>
        <p:spPr/>
        <p:txBody>
          <a:bodyPr/>
          <a:lstStyle/>
          <a:p>
            <a:pPr algn="ctr"/>
            <a:fld id="{372BFF00-C457-4457-AF70-ADDE93EAFA09}" type="slidenum">
              <a:rPr lang="pl-PL" smtClean="0"/>
              <a:pPr algn="ctr"/>
              <a:t>4</a:t>
            </a:fld>
            <a:endParaRPr lang="pl-PL"/>
          </a:p>
        </p:txBody>
      </p:sp>
      <p:sp>
        <p:nvSpPr>
          <p:cNvPr id="3" name="Tytuł 2">
            <a:extLst>
              <a:ext uri="{FF2B5EF4-FFF2-40B4-BE49-F238E27FC236}">
                <a16:creationId xmlns:a16="http://schemas.microsoft.com/office/drawing/2014/main" id="{C8F2FA92-B040-41E7-A827-84A0A480F18A}"/>
              </a:ext>
            </a:extLst>
          </p:cNvPr>
          <p:cNvSpPr>
            <a:spLocks noGrp="1"/>
          </p:cNvSpPr>
          <p:nvPr>
            <p:ph type="title"/>
          </p:nvPr>
        </p:nvSpPr>
        <p:spPr>
          <a:xfrm>
            <a:off x="2137792" y="230767"/>
            <a:ext cx="2824826" cy="736899"/>
          </a:xfrm>
        </p:spPr>
        <p:txBody>
          <a:bodyPr/>
          <a:lstStyle/>
          <a:p>
            <a:r>
              <a:rPr lang="pl-PL"/>
              <a:t>OUR OFFICES</a:t>
            </a:r>
          </a:p>
        </p:txBody>
      </p:sp>
      <p:cxnSp>
        <p:nvCxnSpPr>
          <p:cNvPr id="4" name="Łącznik prosty 3">
            <a:extLst>
              <a:ext uri="{FF2B5EF4-FFF2-40B4-BE49-F238E27FC236}">
                <a16:creationId xmlns:a16="http://schemas.microsoft.com/office/drawing/2014/main" id="{658F7248-CC3E-46E6-8280-60FB7F92B9CE}"/>
              </a:ext>
            </a:extLst>
          </p:cNvPr>
          <p:cNvCxnSpPr>
            <a:cxnSpLocks/>
          </p:cNvCxnSpPr>
          <p:nvPr/>
        </p:nvCxnSpPr>
        <p:spPr>
          <a:xfrm>
            <a:off x="2164326" y="832279"/>
            <a:ext cx="1166701"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6" name="pole tekstowe 5">
            <a:extLst>
              <a:ext uri="{FF2B5EF4-FFF2-40B4-BE49-F238E27FC236}">
                <a16:creationId xmlns:a16="http://schemas.microsoft.com/office/drawing/2014/main" id="{14B7E23C-F765-4638-9163-4C8E62DCF6C3}"/>
              </a:ext>
            </a:extLst>
          </p:cNvPr>
          <p:cNvSpPr txBox="1"/>
          <p:nvPr/>
        </p:nvSpPr>
        <p:spPr>
          <a:xfrm>
            <a:off x="2137792" y="967666"/>
            <a:ext cx="6094520" cy="369332"/>
          </a:xfrm>
          <a:prstGeom prst="rect">
            <a:avLst/>
          </a:prstGeom>
          <a:noFill/>
        </p:spPr>
        <p:txBody>
          <a:bodyPr wrap="square">
            <a:spAutoFit/>
          </a:bodyPr>
          <a:lstStyle/>
          <a:p>
            <a:pPr marL="0" indent="0">
              <a:buNone/>
            </a:pPr>
            <a:r>
              <a:rPr lang="pl-PL">
                <a:latin typeface="Open Sans Light" panose="020B0306030504020204" pitchFamily="34" charset="0"/>
                <a:ea typeface="Open Sans Light" panose="020B0306030504020204" pitchFamily="34" charset="0"/>
                <a:cs typeface="Open Sans Light" panose="020B0306030504020204" pitchFamily="34" charset="0"/>
              </a:rPr>
              <a:t>WORLDWIDE</a:t>
            </a:r>
            <a:endParaRPr lang="pl-PL" sz="1800">
              <a:latin typeface="+mn-lt"/>
              <a:ea typeface="Open Sans Light" panose="020B0306030504020204" pitchFamily="34" charset="0"/>
              <a:cs typeface="Open Sans Light" panose="020B0306030504020204" pitchFamily="34" charset="0"/>
            </a:endParaRPr>
          </a:p>
        </p:txBody>
      </p:sp>
      <p:sp>
        <p:nvSpPr>
          <p:cNvPr id="8" name="TextBox 7">
            <a:extLst>
              <a:ext uri="{FF2B5EF4-FFF2-40B4-BE49-F238E27FC236}">
                <a16:creationId xmlns:a16="http://schemas.microsoft.com/office/drawing/2014/main" id="{D5E428EB-4B82-42DE-9EA2-B8FBC7E5EF3D}"/>
              </a:ext>
            </a:extLst>
          </p:cNvPr>
          <p:cNvSpPr txBox="1"/>
          <p:nvPr/>
        </p:nvSpPr>
        <p:spPr>
          <a:xfrm>
            <a:off x="5985813" y="14581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Poland</a:t>
            </a:r>
          </a:p>
        </p:txBody>
      </p:sp>
      <p:sp>
        <p:nvSpPr>
          <p:cNvPr id="9" name="TextBox 8">
            <a:extLst>
              <a:ext uri="{FF2B5EF4-FFF2-40B4-BE49-F238E27FC236}">
                <a16:creationId xmlns:a16="http://schemas.microsoft.com/office/drawing/2014/main" id="{98E54884-0706-4514-815B-29851DF4AB8E}"/>
              </a:ext>
            </a:extLst>
          </p:cNvPr>
          <p:cNvSpPr txBox="1"/>
          <p:nvPr/>
        </p:nvSpPr>
        <p:spPr>
          <a:xfrm>
            <a:off x="3692144" y="28023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Spain</a:t>
            </a:r>
          </a:p>
        </p:txBody>
      </p:sp>
      <p:sp>
        <p:nvSpPr>
          <p:cNvPr id="10" name="TextBox 9">
            <a:extLst>
              <a:ext uri="{FF2B5EF4-FFF2-40B4-BE49-F238E27FC236}">
                <a16:creationId xmlns:a16="http://schemas.microsoft.com/office/drawing/2014/main" id="{426F1CED-DBE2-4B1C-9978-30423EE3E3F5}"/>
              </a:ext>
            </a:extLst>
          </p:cNvPr>
          <p:cNvSpPr txBox="1"/>
          <p:nvPr/>
        </p:nvSpPr>
        <p:spPr>
          <a:xfrm>
            <a:off x="7757185" y="57423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ea typeface="Open Sans"/>
                <a:cs typeface="Open Sans"/>
              </a:rPr>
              <a:t>Australia</a:t>
            </a:r>
          </a:p>
        </p:txBody>
      </p:sp>
      <p:sp>
        <p:nvSpPr>
          <p:cNvPr id="11" name="TextBox 10">
            <a:extLst>
              <a:ext uri="{FF2B5EF4-FFF2-40B4-BE49-F238E27FC236}">
                <a16:creationId xmlns:a16="http://schemas.microsoft.com/office/drawing/2014/main" id="{C28DE165-01A7-4985-B780-417604539373}"/>
              </a:ext>
            </a:extLst>
          </p:cNvPr>
          <p:cNvSpPr txBox="1"/>
          <p:nvPr/>
        </p:nvSpPr>
        <p:spPr>
          <a:xfrm>
            <a:off x="3692144" y="2305463"/>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t>Switzerland</a:t>
            </a:r>
          </a:p>
        </p:txBody>
      </p:sp>
      <p:cxnSp>
        <p:nvCxnSpPr>
          <p:cNvPr id="13" name="Straight Arrow Connector 12">
            <a:extLst>
              <a:ext uri="{FF2B5EF4-FFF2-40B4-BE49-F238E27FC236}">
                <a16:creationId xmlns:a16="http://schemas.microsoft.com/office/drawing/2014/main" id="{2D50483E-5072-4689-8272-695AC8CFAA59}"/>
              </a:ext>
            </a:extLst>
          </p:cNvPr>
          <p:cNvCxnSpPr/>
          <p:nvPr/>
        </p:nvCxnSpPr>
        <p:spPr>
          <a:xfrm flipH="1">
            <a:off x="5956354" y="1748200"/>
            <a:ext cx="219836" cy="78020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E484D3-4EF4-4D35-9268-10543ACEAFD0}"/>
              </a:ext>
            </a:extLst>
          </p:cNvPr>
          <p:cNvCxnSpPr/>
          <p:nvPr/>
        </p:nvCxnSpPr>
        <p:spPr>
          <a:xfrm>
            <a:off x="5022991" y="2490581"/>
            <a:ext cx="617156" cy="21545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6CACE8-CBA6-4DCB-88DE-948D1BDD5914}"/>
              </a:ext>
            </a:extLst>
          </p:cNvPr>
          <p:cNvCxnSpPr/>
          <p:nvPr/>
        </p:nvCxnSpPr>
        <p:spPr>
          <a:xfrm flipV="1">
            <a:off x="4510477" y="2959149"/>
            <a:ext cx="674575" cy="4438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93712A3-333F-4115-8AB4-FDE4FC3D6965}"/>
              </a:ext>
            </a:extLst>
          </p:cNvPr>
          <p:cNvCxnSpPr/>
          <p:nvPr/>
        </p:nvCxnSpPr>
        <p:spPr>
          <a:xfrm flipH="1">
            <a:off x="8970091" y="5670265"/>
            <a:ext cx="317387" cy="2545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98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4B2C2E5-BD22-4A0A-A6F2-24541BDDD27B}"/>
              </a:ext>
            </a:extLst>
          </p:cNvPr>
          <p:cNvSpPr>
            <a:spLocks noGrp="1"/>
          </p:cNvSpPr>
          <p:nvPr>
            <p:ph type="sldNum" sz="quarter" idx="10"/>
          </p:nvPr>
        </p:nvSpPr>
        <p:spPr/>
        <p:txBody>
          <a:bodyPr/>
          <a:lstStyle/>
          <a:p>
            <a:pPr algn="ctr"/>
            <a:fld id="{372BFF00-C457-4457-AF70-ADDE93EAFA09}" type="slidenum">
              <a:rPr lang="pl-PL" smtClean="0"/>
              <a:pPr algn="ctr"/>
              <a:t>5</a:t>
            </a:fld>
            <a:endParaRPr lang="pl-PL"/>
          </a:p>
        </p:txBody>
      </p:sp>
      <p:grpSp>
        <p:nvGrpSpPr>
          <p:cNvPr id="11" name="Grupa 10">
            <a:extLst>
              <a:ext uri="{FF2B5EF4-FFF2-40B4-BE49-F238E27FC236}">
                <a16:creationId xmlns:a16="http://schemas.microsoft.com/office/drawing/2014/main" id="{779B4259-5E2C-4763-A4B5-C8B5628FDC9A}"/>
              </a:ext>
            </a:extLst>
          </p:cNvPr>
          <p:cNvGrpSpPr/>
          <p:nvPr/>
        </p:nvGrpSpPr>
        <p:grpSpPr>
          <a:xfrm>
            <a:off x="4528411" y="943061"/>
            <a:ext cx="5818922" cy="5413288"/>
            <a:chOff x="3681694" y="1439256"/>
            <a:chExt cx="4277683" cy="3979488"/>
          </a:xfrm>
        </p:grpSpPr>
        <p:sp>
          <p:nvSpPr>
            <p:cNvPr id="4" name="Freeform 205">
              <a:extLst>
                <a:ext uri="{FF2B5EF4-FFF2-40B4-BE49-F238E27FC236}">
                  <a16:creationId xmlns:a16="http://schemas.microsoft.com/office/drawing/2014/main" id="{CAD147CE-716F-461E-8569-DBCF8C0E0B0D}"/>
                </a:ext>
              </a:extLst>
            </p:cNvPr>
            <p:cNvSpPr>
              <a:spLocks noChangeAspect="1"/>
            </p:cNvSpPr>
            <p:nvPr/>
          </p:nvSpPr>
          <p:spPr bwMode="gray">
            <a:xfrm>
              <a:off x="3681694" y="1439256"/>
              <a:ext cx="4277683" cy="3979488"/>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adFill>
              <a:gsLst>
                <a:gs pos="0">
                  <a:schemeClr val="accent1"/>
                </a:gs>
                <a:gs pos="64000">
                  <a:schemeClr val="accent2"/>
                </a:gs>
                <a:gs pos="100000">
                  <a:schemeClr val="accent2"/>
                </a:gs>
              </a:gsLst>
              <a:lin ang="18900000" scaled="1"/>
            </a:gradFill>
            <a:ln w="6350" cap="flat" cmpd="sng">
              <a:solidFill>
                <a:schemeClr val="bg1"/>
              </a:solidFill>
              <a:prstDash val="solid"/>
              <a:round/>
              <a:headEnd type="none" w="med" len="med"/>
              <a:tailEnd type="none" w="med" len="med"/>
            </a:ln>
            <a:effectLst/>
          </p:spPr>
          <p:txBody>
            <a:bodyPr/>
            <a:lstStyle/>
            <a:p>
              <a:endParaRPr lang="en-US" sz="3599">
                <a:latin typeface="+mj-lt"/>
              </a:endParaRPr>
            </a:p>
          </p:txBody>
        </p:sp>
        <p:pic>
          <p:nvPicPr>
            <p:cNvPr id="5" name="Obraz 4">
              <a:extLst>
                <a:ext uri="{FF2B5EF4-FFF2-40B4-BE49-F238E27FC236}">
                  <a16:creationId xmlns:a16="http://schemas.microsoft.com/office/drawing/2014/main" id="{08490854-A49A-4BEA-9943-41BEC26EE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926" y="2995451"/>
              <a:ext cx="231648" cy="186187"/>
            </a:xfrm>
            <a:prstGeom prst="rect">
              <a:avLst/>
            </a:prstGeom>
          </p:spPr>
        </p:pic>
        <p:pic>
          <p:nvPicPr>
            <p:cNvPr id="6" name="Obraz 5">
              <a:extLst>
                <a:ext uri="{FF2B5EF4-FFF2-40B4-BE49-F238E27FC236}">
                  <a16:creationId xmlns:a16="http://schemas.microsoft.com/office/drawing/2014/main" id="{68CD9F70-EDFD-4C24-BFD7-690662FEC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936" y="3710805"/>
              <a:ext cx="422252" cy="339385"/>
            </a:xfrm>
            <a:prstGeom prst="rect">
              <a:avLst/>
            </a:prstGeom>
          </p:spPr>
        </p:pic>
        <p:pic>
          <p:nvPicPr>
            <p:cNvPr id="7" name="Obraz 6">
              <a:extLst>
                <a:ext uri="{FF2B5EF4-FFF2-40B4-BE49-F238E27FC236}">
                  <a16:creationId xmlns:a16="http://schemas.microsoft.com/office/drawing/2014/main" id="{91AD7547-5320-4B90-A38E-FE878A7AE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718" y="3181638"/>
              <a:ext cx="231648" cy="186187"/>
            </a:xfrm>
            <a:prstGeom prst="rect">
              <a:avLst/>
            </a:prstGeom>
          </p:spPr>
        </p:pic>
        <p:sp>
          <p:nvSpPr>
            <p:cNvPr id="8" name="pole tekstowe 7">
              <a:extLst>
                <a:ext uri="{FF2B5EF4-FFF2-40B4-BE49-F238E27FC236}">
                  <a16:creationId xmlns:a16="http://schemas.microsoft.com/office/drawing/2014/main" id="{D357A451-DC1E-4162-983C-094C44CE4F03}"/>
                </a:ext>
              </a:extLst>
            </p:cNvPr>
            <p:cNvSpPr txBox="1"/>
            <p:nvPr/>
          </p:nvSpPr>
          <p:spPr>
            <a:xfrm>
              <a:off x="4468261" y="2680175"/>
              <a:ext cx="1025602" cy="294134"/>
            </a:xfrm>
            <a:prstGeom prst="rect">
              <a:avLst/>
            </a:prstGeom>
            <a:noFill/>
          </p:spPr>
          <p:txBody>
            <a:bodyPr wrap="square" rtlCol="0">
              <a:spAutoFit/>
            </a:bodyPr>
            <a:lstStyle/>
            <a:p>
              <a:r>
                <a:rPr lang="pl-PL" sz="2000" b="1"/>
                <a:t>Poznań</a:t>
              </a:r>
            </a:p>
          </p:txBody>
        </p:sp>
        <p:sp>
          <p:nvSpPr>
            <p:cNvPr id="9" name="pole tekstowe 8">
              <a:extLst>
                <a:ext uri="{FF2B5EF4-FFF2-40B4-BE49-F238E27FC236}">
                  <a16:creationId xmlns:a16="http://schemas.microsoft.com/office/drawing/2014/main" id="{6E92688B-704E-4B0E-9E0B-0AF050A29E80}"/>
                </a:ext>
              </a:extLst>
            </p:cNvPr>
            <p:cNvSpPr txBox="1"/>
            <p:nvPr/>
          </p:nvSpPr>
          <p:spPr>
            <a:xfrm>
              <a:off x="4378949" y="3378615"/>
              <a:ext cx="1441587" cy="339385"/>
            </a:xfrm>
            <a:prstGeom prst="rect">
              <a:avLst/>
            </a:prstGeom>
            <a:noFill/>
          </p:spPr>
          <p:txBody>
            <a:bodyPr wrap="square" rtlCol="0">
              <a:spAutoFit/>
            </a:bodyPr>
            <a:lstStyle/>
            <a:p>
              <a:r>
                <a:rPr lang="pl-PL" sz="2400" b="1"/>
                <a:t>Wrocław</a:t>
              </a:r>
            </a:p>
          </p:txBody>
        </p:sp>
        <p:sp>
          <p:nvSpPr>
            <p:cNvPr id="10" name="pole tekstowe 9">
              <a:extLst>
                <a:ext uri="{FF2B5EF4-FFF2-40B4-BE49-F238E27FC236}">
                  <a16:creationId xmlns:a16="http://schemas.microsoft.com/office/drawing/2014/main" id="{3FE0753A-3AF0-4E36-8987-23CC3735E38F}"/>
                </a:ext>
              </a:extLst>
            </p:cNvPr>
            <p:cNvSpPr txBox="1"/>
            <p:nvPr/>
          </p:nvSpPr>
          <p:spPr>
            <a:xfrm>
              <a:off x="6294644" y="2856487"/>
              <a:ext cx="1350241" cy="294134"/>
            </a:xfrm>
            <a:prstGeom prst="rect">
              <a:avLst/>
            </a:prstGeom>
            <a:noFill/>
          </p:spPr>
          <p:txBody>
            <a:bodyPr wrap="square" rtlCol="0">
              <a:spAutoFit/>
            </a:bodyPr>
            <a:lstStyle/>
            <a:p>
              <a:r>
                <a:rPr lang="pl-PL" sz="2000" b="1" err="1"/>
                <a:t>Warsaw</a:t>
              </a:r>
              <a:endParaRPr lang="pl-PL" sz="2000" b="1"/>
            </a:p>
          </p:txBody>
        </p:sp>
      </p:grpSp>
      <p:sp>
        <p:nvSpPr>
          <p:cNvPr id="13" name="Symbol zastępczy zawartości 3">
            <a:extLst>
              <a:ext uri="{FF2B5EF4-FFF2-40B4-BE49-F238E27FC236}">
                <a16:creationId xmlns:a16="http://schemas.microsoft.com/office/drawing/2014/main" id="{84D3D0D3-D33A-4D86-8188-661E69B9702B}"/>
              </a:ext>
            </a:extLst>
          </p:cNvPr>
          <p:cNvSpPr txBox="1">
            <a:spLocks/>
          </p:cNvSpPr>
          <p:nvPr/>
        </p:nvSpPr>
        <p:spPr>
          <a:xfrm>
            <a:off x="2061176" y="266219"/>
            <a:ext cx="8784631" cy="688004"/>
          </a:xfrm>
          <a:prstGeom prst="rect">
            <a:avLst/>
          </a:prstGeom>
        </p:spPr>
        <p:txBody>
          <a:bodyPr/>
          <a:lstStyle>
            <a:lvl1pPr marL="449263" indent="-449263" algn="l" defTabSz="914400" rtl="0" eaLnBrk="1" latinLnBrk="0" hangingPunct="1">
              <a:lnSpc>
                <a:spcPct val="114000"/>
              </a:lnSpc>
              <a:spcBef>
                <a:spcPts val="1000"/>
              </a:spcBef>
              <a:buClr>
                <a:schemeClr val="accent2"/>
              </a:buClr>
              <a:buSzPct val="80000"/>
              <a:buFont typeface="Century Gothic" panose="020B0502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Clr>
                <a:schemeClr val="accent2"/>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3200" b="1">
                <a:latin typeface="Open Sans Extrabold" panose="020B0906030804020204" pitchFamily="34" charset="0"/>
                <a:ea typeface="Open Sans Extrabold" panose="020B0906030804020204" pitchFamily="34" charset="0"/>
                <a:cs typeface="Open Sans Extrabold" panose="020B0906030804020204" pitchFamily="34" charset="0"/>
              </a:rPr>
              <a:t>OUR OFFICES</a:t>
            </a:r>
          </a:p>
        </p:txBody>
      </p:sp>
      <p:cxnSp>
        <p:nvCxnSpPr>
          <p:cNvPr id="14" name="Łącznik prosty 13">
            <a:extLst>
              <a:ext uri="{FF2B5EF4-FFF2-40B4-BE49-F238E27FC236}">
                <a16:creationId xmlns:a16="http://schemas.microsoft.com/office/drawing/2014/main" id="{E08F7B9E-D1DF-4572-BB2A-1994807487BE}"/>
              </a:ext>
            </a:extLst>
          </p:cNvPr>
          <p:cNvCxnSpPr>
            <a:cxnSpLocks/>
          </p:cNvCxnSpPr>
          <p:nvPr/>
        </p:nvCxnSpPr>
        <p:spPr>
          <a:xfrm>
            <a:off x="2164326" y="832279"/>
            <a:ext cx="1166701" cy="0"/>
          </a:xfrm>
          <a:prstGeom prst="line">
            <a:avLst/>
          </a:prstGeom>
          <a:ln w="44450">
            <a:gradFill flip="none" rotWithShape="1">
              <a:gsLst>
                <a:gs pos="0">
                  <a:schemeClr val="accent1"/>
                </a:gs>
                <a:gs pos="74000">
                  <a:schemeClr val="accent2"/>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5" name="Symbol zastępczy zawartości 3">
            <a:extLst>
              <a:ext uri="{FF2B5EF4-FFF2-40B4-BE49-F238E27FC236}">
                <a16:creationId xmlns:a16="http://schemas.microsoft.com/office/drawing/2014/main" id="{BA119E48-D767-4C45-8E5A-112EE44153C6}"/>
              </a:ext>
            </a:extLst>
          </p:cNvPr>
          <p:cNvSpPr txBox="1">
            <a:spLocks/>
          </p:cNvSpPr>
          <p:nvPr/>
        </p:nvSpPr>
        <p:spPr>
          <a:xfrm>
            <a:off x="2061176" y="885209"/>
            <a:ext cx="8784632" cy="379440"/>
          </a:xfrm>
          <a:prstGeom prst="rect">
            <a:avLst/>
          </a:prstGeom>
        </p:spPr>
        <p:txBody>
          <a:bodyPr/>
          <a:lstStyle>
            <a:lvl1pPr marL="449263" indent="-449263" algn="l" defTabSz="914400" rtl="0" eaLnBrk="1" latinLnBrk="0" hangingPunct="1">
              <a:lnSpc>
                <a:spcPct val="114000"/>
              </a:lnSpc>
              <a:spcBef>
                <a:spcPts val="1000"/>
              </a:spcBef>
              <a:buClr>
                <a:schemeClr val="accent2"/>
              </a:buClr>
              <a:buSzPct val="80000"/>
              <a:buFont typeface="Century Gothic" panose="020B0502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Clr>
                <a:schemeClr val="accent2"/>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114000"/>
              </a:lnSpc>
              <a:spcBef>
                <a:spcPts val="500"/>
              </a:spcBef>
              <a:buFontTx/>
              <a:buBlip>
                <a:blip r:embed="rId3">
                  <a:extLst>
                    <a:ext uri="{96DAC541-7B7A-43D3-8B79-37D633B846F1}">
                      <asvg:svgBlip xmlns:asvg="http://schemas.microsoft.com/office/drawing/2016/SVG/main" r:embed="rId4"/>
                    </a:ext>
                  </a:extLst>
                </a:blip>
              </a:buBlip>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2000">
                <a:latin typeface="Open Sans Light" panose="020B0306030504020204" pitchFamily="34" charset="0"/>
                <a:ea typeface="Open Sans Light" panose="020B0306030504020204" pitchFamily="34" charset="0"/>
                <a:cs typeface="Open Sans Light" panose="020B0306030504020204" pitchFamily="34" charset="0"/>
              </a:rPr>
              <a:t>IN POLAND</a:t>
            </a:r>
            <a:endParaRPr lang="pl-PL" sz="2000" b="1">
              <a:latin typeface="+mn-lt"/>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88501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tekstu 7">
            <a:extLst>
              <a:ext uri="{FF2B5EF4-FFF2-40B4-BE49-F238E27FC236}">
                <a16:creationId xmlns:a16="http://schemas.microsoft.com/office/drawing/2014/main" id="{37B52013-C0BB-403F-9B11-7BCA3540CFF3}"/>
              </a:ext>
            </a:extLst>
          </p:cNvPr>
          <p:cNvSpPr>
            <a:spLocks noGrp="1"/>
          </p:cNvSpPr>
          <p:nvPr>
            <p:ph type="body" idx="1"/>
          </p:nvPr>
        </p:nvSpPr>
        <p:spPr>
          <a:xfrm>
            <a:off x="1398123" y="3847822"/>
            <a:ext cx="9686260" cy="761595"/>
          </a:xfrm>
        </p:spPr>
        <p:txBody>
          <a:bodyPr vert="horz" lIns="91440" tIns="45720" rIns="91440" bIns="45720" rtlCol="0" anchor="t">
            <a:noAutofit/>
          </a:bodyPr>
          <a:lstStyle/>
          <a:p>
            <a:r>
              <a:rPr lang="pl-PL">
                <a:latin typeface="Open Sans"/>
                <a:ea typeface="Open Sans"/>
                <a:cs typeface="Open Sans"/>
              </a:rPr>
              <a:t>HICRON SOFTWARE HOUSE</a:t>
            </a:r>
            <a:endParaRPr lang="pl-PL"/>
          </a:p>
        </p:txBody>
      </p:sp>
      <p:sp>
        <p:nvSpPr>
          <p:cNvPr id="10" name="Tytuł 9">
            <a:extLst>
              <a:ext uri="{FF2B5EF4-FFF2-40B4-BE49-F238E27FC236}">
                <a16:creationId xmlns:a16="http://schemas.microsoft.com/office/drawing/2014/main" id="{D27F89D9-3593-4861-B7D7-4B96846716A0}"/>
              </a:ext>
            </a:extLst>
          </p:cNvPr>
          <p:cNvSpPr>
            <a:spLocks noGrp="1"/>
          </p:cNvSpPr>
          <p:nvPr>
            <p:ph type="title"/>
          </p:nvPr>
        </p:nvSpPr>
        <p:spPr>
          <a:xfrm>
            <a:off x="2226267" y="4726537"/>
            <a:ext cx="8867671" cy="761595"/>
          </a:xfrm>
        </p:spPr>
        <p:txBody>
          <a:bodyPr/>
          <a:lstStyle/>
          <a:p>
            <a:r>
              <a:rPr lang="pl-PL">
                <a:latin typeface="Open Sans"/>
                <a:ea typeface="Open Sans"/>
                <a:cs typeface="Open Sans"/>
              </a:rPr>
              <a:t>SAY HI!CRON</a:t>
            </a:r>
            <a:endParaRPr lang="pl-PL"/>
          </a:p>
        </p:txBody>
      </p:sp>
    </p:spTree>
    <p:extLst>
      <p:ext uri="{BB962C8B-B14F-4D97-AF65-F5344CB8AC3E}">
        <p14:creationId xmlns:p14="http://schemas.microsoft.com/office/powerpoint/2010/main" val="160025910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25E290A-F811-271E-5F48-32078717F762}"/>
              </a:ext>
            </a:extLst>
          </p:cNvPr>
          <p:cNvSpPr>
            <a:spLocks noGrp="1"/>
          </p:cNvSpPr>
          <p:nvPr>
            <p:ph type="title"/>
          </p:nvPr>
        </p:nvSpPr>
        <p:spPr>
          <a:xfrm>
            <a:off x="2916034" y="1378631"/>
            <a:ext cx="8867671" cy="761595"/>
          </a:xfrm>
        </p:spPr>
        <p:txBody>
          <a:bodyPr/>
          <a:lstStyle/>
          <a:p>
            <a:r>
              <a:rPr lang="pl-PL" sz="4000" dirty="0">
                <a:latin typeface="Open Sans"/>
                <a:ea typeface="Open Sans"/>
                <a:cs typeface="Open Sans"/>
              </a:rPr>
              <a:t>OUR</a:t>
            </a:r>
            <a:r>
              <a:rPr lang="pl-PL" dirty="0">
                <a:latin typeface="Open Sans"/>
                <a:ea typeface="Open Sans"/>
                <a:cs typeface="Open Sans"/>
              </a:rPr>
              <a:t> </a:t>
            </a:r>
            <a:r>
              <a:rPr lang="pl-PL" sz="4000" dirty="0">
                <a:latin typeface="Open Sans"/>
                <a:ea typeface="Open Sans"/>
                <a:cs typeface="Open Sans"/>
              </a:rPr>
              <a:t>SERVICES</a:t>
            </a:r>
            <a:endParaRPr lang="pl-PL" sz="4000" dirty="0"/>
          </a:p>
        </p:txBody>
      </p:sp>
      <p:grpSp>
        <p:nvGrpSpPr>
          <p:cNvPr id="42" name="Grupa 41">
            <a:extLst>
              <a:ext uri="{FF2B5EF4-FFF2-40B4-BE49-F238E27FC236}">
                <a16:creationId xmlns:a16="http://schemas.microsoft.com/office/drawing/2014/main" id="{21F4355B-DC43-424A-8A63-394C2F49EE65}"/>
              </a:ext>
            </a:extLst>
          </p:cNvPr>
          <p:cNvGrpSpPr/>
          <p:nvPr/>
        </p:nvGrpSpPr>
        <p:grpSpPr>
          <a:xfrm>
            <a:off x="452912" y="2169555"/>
            <a:ext cx="11239994" cy="3724284"/>
            <a:chOff x="452912" y="2169555"/>
            <a:chExt cx="12268023" cy="4064913"/>
          </a:xfrm>
        </p:grpSpPr>
        <p:grpSp>
          <p:nvGrpSpPr>
            <p:cNvPr id="52" name="Grupa 51">
              <a:extLst>
                <a:ext uri="{FF2B5EF4-FFF2-40B4-BE49-F238E27FC236}">
                  <a16:creationId xmlns:a16="http://schemas.microsoft.com/office/drawing/2014/main" id="{88EDB1F4-B9BA-2876-56EF-958EDFCA3705}"/>
                </a:ext>
              </a:extLst>
            </p:cNvPr>
            <p:cNvGrpSpPr/>
            <p:nvPr/>
          </p:nvGrpSpPr>
          <p:grpSpPr>
            <a:xfrm>
              <a:off x="452912" y="2171702"/>
              <a:ext cx="10215872" cy="4062766"/>
              <a:chOff x="452912" y="2171702"/>
              <a:chExt cx="10215872" cy="4062766"/>
            </a:xfrm>
          </p:grpSpPr>
          <p:grpSp>
            <p:nvGrpSpPr>
              <p:cNvPr id="57" name="Grupa 56">
                <a:extLst>
                  <a:ext uri="{FF2B5EF4-FFF2-40B4-BE49-F238E27FC236}">
                    <a16:creationId xmlns:a16="http://schemas.microsoft.com/office/drawing/2014/main" id="{99261EB4-4ECD-53D7-294C-8F693BA70605}"/>
                  </a:ext>
                </a:extLst>
              </p:cNvPr>
              <p:cNvGrpSpPr/>
              <p:nvPr/>
            </p:nvGrpSpPr>
            <p:grpSpPr>
              <a:xfrm>
                <a:off x="452912" y="2171702"/>
                <a:ext cx="8145028" cy="4062766"/>
                <a:chOff x="452912" y="2171702"/>
                <a:chExt cx="8727202" cy="4353156"/>
              </a:xfrm>
            </p:grpSpPr>
            <p:sp>
              <p:nvSpPr>
                <p:cNvPr id="62" name="Rectangle 194">
                  <a:extLst>
                    <a:ext uri="{FF2B5EF4-FFF2-40B4-BE49-F238E27FC236}">
                      <a16:creationId xmlns:a16="http://schemas.microsoft.com/office/drawing/2014/main" id="{66DACAFD-FFBC-D105-527E-E5D72ECF1425}"/>
                    </a:ext>
                  </a:extLst>
                </p:cNvPr>
                <p:cNvSpPr/>
                <p:nvPr/>
              </p:nvSpPr>
              <p:spPr>
                <a:xfrm>
                  <a:off x="452912" y="2171703"/>
                  <a:ext cx="2143928" cy="214392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63" name="Rectangle 195">
                  <a:extLst>
                    <a:ext uri="{FF2B5EF4-FFF2-40B4-BE49-F238E27FC236}">
                      <a16:creationId xmlns:a16="http://schemas.microsoft.com/office/drawing/2014/main" id="{E1B7458B-978B-7C75-58FB-A1F20A0C3346}"/>
                    </a:ext>
                  </a:extLst>
                </p:cNvPr>
                <p:cNvSpPr/>
                <p:nvPr/>
              </p:nvSpPr>
              <p:spPr>
                <a:xfrm>
                  <a:off x="2644452" y="2171702"/>
                  <a:ext cx="2143928" cy="2143927"/>
                </a:xfrm>
                <a:prstGeom prst="rect">
                  <a:avLst/>
                </a:prstGeom>
                <a:gradFill flip="none" rotWithShape="1">
                  <a:gsLst>
                    <a:gs pos="0">
                      <a:schemeClr val="accent1"/>
                    </a:gs>
                    <a:gs pos="74000">
                      <a:schemeClr val="accent2"/>
                    </a:gs>
                    <a:gs pos="100000">
                      <a:schemeClr val="accent2"/>
                    </a:gs>
                  </a:gsLst>
                  <a:path path="circle">
                    <a:fillToRect r="100000" b="100000"/>
                  </a:path>
                  <a:tileRect l="-100000" t="-100000"/>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64" name="Rectangle 196">
                  <a:extLst>
                    <a:ext uri="{FF2B5EF4-FFF2-40B4-BE49-F238E27FC236}">
                      <a16:creationId xmlns:a16="http://schemas.microsoft.com/office/drawing/2014/main" id="{14443F74-9604-9F0F-1E6F-EB73B8EDABBA}"/>
                    </a:ext>
                  </a:extLst>
                </p:cNvPr>
                <p:cNvSpPr/>
                <p:nvPr/>
              </p:nvSpPr>
              <p:spPr>
                <a:xfrm>
                  <a:off x="4831912" y="2171703"/>
                  <a:ext cx="2143928" cy="214392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65" name="Rectangle 197">
                  <a:extLst>
                    <a:ext uri="{FF2B5EF4-FFF2-40B4-BE49-F238E27FC236}">
                      <a16:creationId xmlns:a16="http://schemas.microsoft.com/office/drawing/2014/main" id="{A25FCF36-C1BF-0AE9-09A1-6237A8E49AB8}"/>
                    </a:ext>
                  </a:extLst>
                </p:cNvPr>
                <p:cNvSpPr/>
                <p:nvPr/>
              </p:nvSpPr>
              <p:spPr>
                <a:xfrm>
                  <a:off x="7019372" y="2171703"/>
                  <a:ext cx="2143928" cy="214392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66" name="Rectangle 198">
                  <a:extLst>
                    <a:ext uri="{FF2B5EF4-FFF2-40B4-BE49-F238E27FC236}">
                      <a16:creationId xmlns:a16="http://schemas.microsoft.com/office/drawing/2014/main" id="{BD019410-AEF5-7810-2C6C-FBBEC1CB02EE}"/>
                    </a:ext>
                  </a:extLst>
                </p:cNvPr>
                <p:cNvSpPr/>
                <p:nvPr/>
              </p:nvSpPr>
              <p:spPr>
                <a:xfrm>
                  <a:off x="452912" y="4372097"/>
                  <a:ext cx="2143928" cy="214392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67" name="Rectangle 199">
                  <a:extLst>
                    <a:ext uri="{FF2B5EF4-FFF2-40B4-BE49-F238E27FC236}">
                      <a16:creationId xmlns:a16="http://schemas.microsoft.com/office/drawing/2014/main" id="{C99FE9CA-0A80-F3F0-6E2F-6134C37B523F}"/>
                    </a:ext>
                  </a:extLst>
                </p:cNvPr>
                <p:cNvSpPr/>
                <p:nvPr/>
              </p:nvSpPr>
              <p:spPr>
                <a:xfrm>
                  <a:off x="2643093" y="4380930"/>
                  <a:ext cx="2143928" cy="21439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68" name="Rectangle 200">
                  <a:extLst>
                    <a:ext uri="{FF2B5EF4-FFF2-40B4-BE49-F238E27FC236}">
                      <a16:creationId xmlns:a16="http://schemas.microsoft.com/office/drawing/2014/main" id="{A08C1EBC-8F5E-9846-4B61-2E7B13D7D8EB}"/>
                    </a:ext>
                  </a:extLst>
                </p:cNvPr>
                <p:cNvSpPr/>
                <p:nvPr/>
              </p:nvSpPr>
              <p:spPr>
                <a:xfrm>
                  <a:off x="4831912" y="4380929"/>
                  <a:ext cx="2143928" cy="214392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69" name="Rectangle 201">
                  <a:extLst>
                    <a:ext uri="{FF2B5EF4-FFF2-40B4-BE49-F238E27FC236}">
                      <a16:creationId xmlns:a16="http://schemas.microsoft.com/office/drawing/2014/main" id="{E53F60EE-B416-9280-D0FF-601B4AC6A92A}"/>
                    </a:ext>
                  </a:extLst>
                </p:cNvPr>
                <p:cNvSpPr/>
                <p:nvPr/>
              </p:nvSpPr>
              <p:spPr>
                <a:xfrm>
                  <a:off x="7019372" y="4380929"/>
                  <a:ext cx="2143928" cy="2143927"/>
                </a:xfrm>
                <a:prstGeom prst="rect">
                  <a:avLst/>
                </a:prstGeom>
                <a:gradFill flip="none" rotWithShape="1">
                  <a:gsLst>
                    <a:gs pos="0">
                      <a:schemeClr val="accent1"/>
                    </a:gs>
                    <a:gs pos="74000">
                      <a:schemeClr val="accent2"/>
                    </a:gs>
                    <a:gs pos="100000">
                      <a:schemeClr val="accent2"/>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70" name="Rectangle 202">
                  <a:extLst>
                    <a:ext uri="{FF2B5EF4-FFF2-40B4-BE49-F238E27FC236}">
                      <a16:creationId xmlns:a16="http://schemas.microsoft.com/office/drawing/2014/main" id="{292846A6-C935-B5DC-A432-11C29F2A48BB}"/>
                    </a:ext>
                  </a:extLst>
                </p:cNvPr>
                <p:cNvSpPr/>
                <p:nvPr/>
              </p:nvSpPr>
              <p:spPr>
                <a:xfrm>
                  <a:off x="457351" y="3365590"/>
                  <a:ext cx="2143928" cy="397431"/>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de-DE" sz="1200" b="1">
                      <a:latin typeface="+mj-lt"/>
                      <a:ea typeface="Source Sans Pro" panose="020B0503030403020204" pitchFamily="34" charset="0"/>
                      <a:cs typeface="Open Sans Light" panose="020B0306030504020204" pitchFamily="34" charset="0"/>
                    </a:rPr>
                    <a:t>UX/UI SERVICES</a:t>
                  </a:r>
                </a:p>
              </p:txBody>
            </p:sp>
            <p:sp>
              <p:nvSpPr>
                <p:cNvPr id="71" name="Rectangle 203">
                  <a:extLst>
                    <a:ext uri="{FF2B5EF4-FFF2-40B4-BE49-F238E27FC236}">
                      <a16:creationId xmlns:a16="http://schemas.microsoft.com/office/drawing/2014/main" id="{3207DF95-FFA8-BC90-0AE5-03F8B662112A}"/>
                    </a:ext>
                  </a:extLst>
                </p:cNvPr>
                <p:cNvSpPr/>
                <p:nvPr/>
              </p:nvSpPr>
              <p:spPr>
                <a:xfrm>
                  <a:off x="2643093" y="3365590"/>
                  <a:ext cx="2129553" cy="539906"/>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b="1">
                      <a:solidFill>
                        <a:schemeClr val="bg1"/>
                      </a:solidFill>
                      <a:latin typeface="+mj-lt"/>
                      <a:ea typeface="Source Sans Pro" panose="020B0503030403020204" pitchFamily="34" charset="0"/>
                      <a:cs typeface="Open Sans Light" panose="020B0306030504020204" pitchFamily="34" charset="0"/>
                    </a:rPr>
                    <a:t>SOFTWARE DEVELOPMENT </a:t>
                  </a:r>
                </a:p>
              </p:txBody>
            </p:sp>
            <p:sp>
              <p:nvSpPr>
                <p:cNvPr id="72" name="Rectangle 204">
                  <a:extLst>
                    <a:ext uri="{FF2B5EF4-FFF2-40B4-BE49-F238E27FC236}">
                      <a16:creationId xmlns:a16="http://schemas.microsoft.com/office/drawing/2014/main" id="{C5556528-D03A-9D97-A2E8-F7F225BFF03F}"/>
                    </a:ext>
                  </a:extLst>
                </p:cNvPr>
                <p:cNvSpPr/>
                <p:nvPr/>
              </p:nvSpPr>
              <p:spPr>
                <a:xfrm>
                  <a:off x="4855908" y="3365590"/>
                  <a:ext cx="2096902" cy="397431"/>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de-DE" sz="1200" b="1">
                      <a:latin typeface="+mj-lt"/>
                      <a:ea typeface="Source Sans Pro" panose="020B0503030403020204" pitchFamily="34" charset="0"/>
                      <a:cs typeface="Open Sans Light" panose="020B0306030504020204" pitchFamily="34" charset="0"/>
                    </a:rPr>
                    <a:t>CLOUD MIGRATION</a:t>
                  </a:r>
                </a:p>
              </p:txBody>
            </p:sp>
            <p:sp>
              <p:nvSpPr>
                <p:cNvPr id="73" name="Rectangle 377">
                  <a:extLst>
                    <a:ext uri="{FF2B5EF4-FFF2-40B4-BE49-F238E27FC236}">
                      <a16:creationId xmlns:a16="http://schemas.microsoft.com/office/drawing/2014/main" id="{6A6D0C26-F285-FA4B-ADCD-052AAB84C79B}"/>
                    </a:ext>
                  </a:extLst>
                </p:cNvPr>
                <p:cNvSpPr/>
                <p:nvPr/>
              </p:nvSpPr>
              <p:spPr>
                <a:xfrm>
                  <a:off x="7072326" y="3365590"/>
                  <a:ext cx="2107788" cy="721374"/>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de-DE" sz="1200" b="1">
                      <a:latin typeface="+mj-lt"/>
                      <a:ea typeface="Source Sans Pro" panose="020B0503030403020204" pitchFamily="34" charset="0"/>
                      <a:cs typeface="Open Sans Light" panose="020B0306030504020204" pitchFamily="34" charset="0"/>
                    </a:rPr>
                    <a:t>DEVOPS SERVICES</a:t>
                  </a:r>
                </a:p>
                <a:p>
                  <a:pPr algn="ctr">
                    <a:lnSpc>
                      <a:spcPct val="150000"/>
                    </a:lnSpc>
                  </a:pPr>
                  <a:endParaRPr lang="de-DE" sz="1200" b="1">
                    <a:latin typeface="+mj-lt"/>
                    <a:ea typeface="Source Sans Pro" panose="020B0503030403020204" pitchFamily="34" charset="0"/>
                    <a:cs typeface="Open Sans Light" panose="020B0306030504020204" pitchFamily="34" charset="0"/>
                  </a:endParaRPr>
                </a:p>
              </p:txBody>
            </p:sp>
            <p:sp>
              <p:nvSpPr>
                <p:cNvPr id="74" name="Rectangle 378">
                  <a:extLst>
                    <a:ext uri="{FF2B5EF4-FFF2-40B4-BE49-F238E27FC236}">
                      <a16:creationId xmlns:a16="http://schemas.microsoft.com/office/drawing/2014/main" id="{0949AE8B-C1E2-C3E2-3242-D9AA1C646646}"/>
                    </a:ext>
                  </a:extLst>
                </p:cNvPr>
                <p:cNvSpPr/>
                <p:nvPr/>
              </p:nvSpPr>
              <p:spPr>
                <a:xfrm>
                  <a:off x="463898" y="5395387"/>
                  <a:ext cx="2142568" cy="616842"/>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de-DE" sz="1200" b="1">
                      <a:latin typeface="+mj-lt"/>
                      <a:ea typeface="Source Sans Pro" panose="020B0503030403020204" pitchFamily="34" charset="0"/>
                      <a:cs typeface="Open Sans Light" panose="020B0306030504020204" pitchFamily="34" charset="0"/>
                    </a:rPr>
                    <a:t>POC / PROTOTYPING </a:t>
                  </a:r>
                </a:p>
                <a:p>
                  <a:pPr algn="ctr">
                    <a:lnSpc>
                      <a:spcPts val="1300"/>
                    </a:lnSpc>
                  </a:pPr>
                  <a:endParaRPr lang="de-DE" sz="1000">
                    <a:latin typeface="+mj-lt"/>
                    <a:ea typeface="Open Sans Light" panose="020B0306030504020204" pitchFamily="34" charset="0"/>
                    <a:cs typeface="Open Sans Light" panose="020B0306030504020204" pitchFamily="34" charset="0"/>
                  </a:endParaRPr>
                </a:p>
              </p:txBody>
            </p:sp>
            <p:sp>
              <p:nvSpPr>
                <p:cNvPr id="75" name="Rectangle 379">
                  <a:extLst>
                    <a:ext uri="{FF2B5EF4-FFF2-40B4-BE49-F238E27FC236}">
                      <a16:creationId xmlns:a16="http://schemas.microsoft.com/office/drawing/2014/main" id="{EA5ED6A6-E6AB-B4E5-3457-332D9F849B31}"/>
                    </a:ext>
                  </a:extLst>
                </p:cNvPr>
                <p:cNvSpPr/>
                <p:nvPr/>
              </p:nvSpPr>
              <p:spPr>
                <a:xfrm>
                  <a:off x="2659802" y="5395387"/>
                  <a:ext cx="2145287" cy="565152"/>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de-DE" sz="1200" b="1">
                      <a:latin typeface="+mj-lt"/>
                      <a:ea typeface="Source Sans Pro" panose="020B0503030403020204" pitchFamily="34" charset="0"/>
                      <a:cs typeface="Open Sans Light" panose="020B0306030504020204" pitchFamily="34" charset="0"/>
                    </a:rPr>
                    <a:t>LEGACY UPDATE </a:t>
                  </a:r>
                </a:p>
                <a:p>
                  <a:pPr algn="ctr">
                    <a:lnSpc>
                      <a:spcPts val="1300"/>
                    </a:lnSpc>
                  </a:pPr>
                  <a:endParaRPr lang="de-DE" sz="1000">
                    <a:latin typeface="+mj-lt"/>
                    <a:ea typeface="Open Sans Light" panose="020B0306030504020204" pitchFamily="34" charset="0"/>
                    <a:cs typeface="Open Sans Light" panose="020B0306030504020204" pitchFamily="34" charset="0"/>
                  </a:endParaRPr>
                </a:p>
              </p:txBody>
            </p:sp>
            <p:sp>
              <p:nvSpPr>
                <p:cNvPr id="76" name="Rectangle 380">
                  <a:extLst>
                    <a:ext uri="{FF2B5EF4-FFF2-40B4-BE49-F238E27FC236}">
                      <a16:creationId xmlns:a16="http://schemas.microsoft.com/office/drawing/2014/main" id="{DC11331A-1C3C-0DBE-74E6-5EE0CFE89E63}"/>
                    </a:ext>
                  </a:extLst>
                </p:cNvPr>
                <p:cNvSpPr/>
                <p:nvPr/>
              </p:nvSpPr>
              <p:spPr>
                <a:xfrm>
                  <a:off x="4805214" y="5402038"/>
                  <a:ext cx="2145287" cy="935836"/>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b="1">
                      <a:latin typeface="+mj-lt"/>
                      <a:ea typeface="Source Sans Pro" panose="020B0503030403020204" pitchFamily="34" charset="0"/>
                      <a:cs typeface="Open Sans Light" panose="020B0306030504020204" pitchFamily="34" charset="0"/>
                    </a:rPr>
                    <a:t>CLOUD NATIVE APPLICATION SERVICES</a:t>
                  </a:r>
                </a:p>
                <a:p>
                  <a:pPr algn="ctr">
                    <a:lnSpc>
                      <a:spcPts val="1300"/>
                    </a:lnSpc>
                  </a:pPr>
                  <a:endParaRPr lang="de-DE" sz="1000">
                    <a:latin typeface="+mj-lt"/>
                    <a:ea typeface="Open Sans Light" panose="020B0306030504020204" pitchFamily="34" charset="0"/>
                    <a:cs typeface="Open Sans Light" panose="020B0306030504020204" pitchFamily="34" charset="0"/>
                  </a:endParaRPr>
                </a:p>
              </p:txBody>
            </p:sp>
            <p:sp>
              <p:nvSpPr>
                <p:cNvPr id="77" name="Rectangle 381">
                  <a:extLst>
                    <a:ext uri="{FF2B5EF4-FFF2-40B4-BE49-F238E27FC236}">
                      <a16:creationId xmlns:a16="http://schemas.microsoft.com/office/drawing/2014/main" id="{3D391DF4-C23A-D647-E930-10238D8A877D}"/>
                    </a:ext>
                  </a:extLst>
                </p:cNvPr>
                <p:cNvSpPr/>
                <p:nvPr/>
              </p:nvSpPr>
              <p:spPr>
                <a:xfrm>
                  <a:off x="7019372" y="5395387"/>
                  <a:ext cx="2143928" cy="940785"/>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b="1">
                      <a:solidFill>
                        <a:schemeClr val="bg1"/>
                      </a:solidFill>
                      <a:latin typeface="+mj-lt"/>
                      <a:ea typeface="Source Sans Pro" panose="020B0503030403020204" pitchFamily="34" charset="0"/>
                      <a:cs typeface="Open Sans Light" panose="020B0306030504020204" pitchFamily="34" charset="0"/>
                    </a:rPr>
                    <a:t>PRODUCT DEVELOPMENT SERVICES</a:t>
                  </a:r>
                </a:p>
                <a:p>
                  <a:pPr algn="ctr">
                    <a:lnSpc>
                      <a:spcPts val="1300"/>
                    </a:lnSpc>
                  </a:pPr>
                  <a:endParaRPr lang="de-DE" sz="1000">
                    <a:solidFill>
                      <a:schemeClr val="bg1"/>
                    </a:solidFill>
                    <a:latin typeface="+mj-lt"/>
                    <a:ea typeface="Open Sans Light" panose="020B0306030504020204" pitchFamily="34" charset="0"/>
                    <a:cs typeface="Open Sans Light" panose="020B0306030504020204" pitchFamily="34" charset="0"/>
                  </a:endParaRPr>
                </a:p>
              </p:txBody>
            </p:sp>
            <p:pic>
              <p:nvPicPr>
                <p:cNvPr id="78" name="Obraz 77">
                  <a:extLst>
                    <a:ext uri="{FF2B5EF4-FFF2-40B4-BE49-F238E27FC236}">
                      <a16:creationId xmlns:a16="http://schemas.microsoft.com/office/drawing/2014/main" id="{640D0A8B-6853-18AD-2A42-975E6ADC0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733" y="2705343"/>
                  <a:ext cx="648736" cy="648736"/>
                </a:xfrm>
                <a:prstGeom prst="rect">
                  <a:avLst/>
                </a:prstGeom>
              </p:spPr>
            </p:pic>
            <p:pic>
              <p:nvPicPr>
                <p:cNvPr id="79" name="Obraz 78">
                  <a:extLst>
                    <a:ext uri="{FF2B5EF4-FFF2-40B4-BE49-F238E27FC236}">
                      <a16:creationId xmlns:a16="http://schemas.microsoft.com/office/drawing/2014/main" id="{33C661EA-24D8-CD0B-0734-9DE3B83F2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755" y="2576508"/>
                  <a:ext cx="819336" cy="819336"/>
                </a:xfrm>
                <a:prstGeom prst="rect">
                  <a:avLst/>
                </a:prstGeom>
              </p:spPr>
            </p:pic>
            <p:pic>
              <p:nvPicPr>
                <p:cNvPr id="80" name="Obraz 79">
                  <a:extLst>
                    <a:ext uri="{FF2B5EF4-FFF2-40B4-BE49-F238E27FC236}">
                      <a16:creationId xmlns:a16="http://schemas.microsoft.com/office/drawing/2014/main" id="{42226DA1-B0E3-F89C-480B-1D3A5BC390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82361" y="4765316"/>
                  <a:ext cx="581808" cy="581808"/>
                </a:xfrm>
                <a:prstGeom prst="rect">
                  <a:avLst/>
                </a:prstGeom>
              </p:spPr>
            </p:pic>
          </p:grpSp>
          <p:sp>
            <p:nvSpPr>
              <p:cNvPr id="58" name="Rectangle 196">
                <a:extLst>
                  <a:ext uri="{FF2B5EF4-FFF2-40B4-BE49-F238E27FC236}">
                    <a16:creationId xmlns:a16="http://schemas.microsoft.com/office/drawing/2014/main" id="{FDB6F27D-1F85-69DA-B08F-C193B5EB9D23}"/>
                  </a:ext>
                </a:extLst>
              </p:cNvPr>
              <p:cNvSpPr/>
              <p:nvPr/>
            </p:nvSpPr>
            <p:spPr>
              <a:xfrm>
                <a:off x="8637857" y="2171702"/>
                <a:ext cx="2000911" cy="200091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59" name="Rectangle 200">
                <a:extLst>
                  <a:ext uri="{FF2B5EF4-FFF2-40B4-BE49-F238E27FC236}">
                    <a16:creationId xmlns:a16="http://schemas.microsoft.com/office/drawing/2014/main" id="{FFFD61C2-48F3-96DE-677D-96CC7A0D4D7B}"/>
                  </a:ext>
                </a:extLst>
              </p:cNvPr>
              <p:cNvSpPr/>
              <p:nvPr/>
            </p:nvSpPr>
            <p:spPr>
              <a:xfrm>
                <a:off x="8659799" y="4233556"/>
                <a:ext cx="2000911" cy="200091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60" name="Rectangle 204">
                <a:extLst>
                  <a:ext uri="{FF2B5EF4-FFF2-40B4-BE49-F238E27FC236}">
                    <a16:creationId xmlns:a16="http://schemas.microsoft.com/office/drawing/2014/main" id="{D81DC169-5D20-CCE7-DBC5-E5E02B447AD4}"/>
                  </a:ext>
                </a:extLst>
              </p:cNvPr>
              <p:cNvSpPr/>
              <p:nvPr/>
            </p:nvSpPr>
            <p:spPr>
              <a:xfrm>
                <a:off x="8693447" y="3285948"/>
                <a:ext cx="1957025" cy="671852"/>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b="1">
                    <a:latin typeface="+mj-lt"/>
                    <a:ea typeface="Source Sans Pro" panose="020B0503030403020204" pitchFamily="34" charset="0"/>
                    <a:cs typeface="Open Sans Light" panose="020B0306030504020204" pitchFamily="34" charset="0"/>
                  </a:rPr>
                  <a:t>QA &amp; TESTING SERVICES</a:t>
                </a:r>
              </a:p>
              <a:p>
                <a:pPr algn="ctr"/>
                <a:endParaRPr lang="de-DE" sz="1000">
                  <a:latin typeface="+mj-lt"/>
                  <a:ea typeface="Open Sans Light" panose="020B0306030504020204" pitchFamily="34" charset="0"/>
                  <a:cs typeface="Open Sans Light" panose="020B0306030504020204" pitchFamily="34" charset="0"/>
                </a:endParaRPr>
              </a:p>
            </p:txBody>
          </p:sp>
          <p:sp>
            <p:nvSpPr>
              <p:cNvPr id="61" name="Rectangle 380">
                <a:extLst>
                  <a:ext uri="{FF2B5EF4-FFF2-40B4-BE49-F238E27FC236}">
                    <a16:creationId xmlns:a16="http://schemas.microsoft.com/office/drawing/2014/main" id="{7703E1DA-9BCE-ADF5-7454-60D7D1FE646C}"/>
                  </a:ext>
                </a:extLst>
              </p:cNvPr>
              <p:cNvSpPr/>
              <p:nvPr/>
            </p:nvSpPr>
            <p:spPr>
              <a:xfrm>
                <a:off x="8666604" y="5180341"/>
                <a:ext cx="2002180" cy="878027"/>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b="1">
                    <a:latin typeface="+mj-lt"/>
                    <a:ea typeface="Source Sans Pro" panose="020B0503030403020204" pitchFamily="34" charset="0"/>
                    <a:cs typeface="Open Sans Light" panose="020B0306030504020204" pitchFamily="34" charset="0"/>
                  </a:rPr>
                  <a:t>APP MAINTENANCE – EVOLUTIONARY DEVELOPMENT</a:t>
                </a:r>
              </a:p>
              <a:p>
                <a:pPr algn="ctr">
                  <a:lnSpc>
                    <a:spcPts val="1300"/>
                  </a:lnSpc>
                </a:pPr>
                <a:endParaRPr lang="de-DE" sz="1000">
                  <a:latin typeface="+mj-lt"/>
                  <a:ea typeface="Open Sans Light" panose="020B0306030504020204" pitchFamily="34" charset="0"/>
                  <a:cs typeface="Open Sans Light" panose="020B0306030504020204" pitchFamily="34" charset="0"/>
                </a:endParaRPr>
              </a:p>
            </p:txBody>
          </p:sp>
        </p:grpSp>
        <p:sp>
          <p:nvSpPr>
            <p:cNvPr id="53" name="Rectangle 196">
              <a:extLst>
                <a:ext uri="{FF2B5EF4-FFF2-40B4-BE49-F238E27FC236}">
                  <a16:creationId xmlns:a16="http://schemas.microsoft.com/office/drawing/2014/main" id="{58FEE522-86E9-A004-EF43-9BC7116D246C}"/>
                </a:ext>
              </a:extLst>
            </p:cNvPr>
            <p:cNvSpPr/>
            <p:nvPr/>
          </p:nvSpPr>
          <p:spPr>
            <a:xfrm>
              <a:off x="10720024" y="2169555"/>
              <a:ext cx="2000911" cy="200091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54" name="Rectangle 204">
              <a:extLst>
                <a:ext uri="{FF2B5EF4-FFF2-40B4-BE49-F238E27FC236}">
                  <a16:creationId xmlns:a16="http://schemas.microsoft.com/office/drawing/2014/main" id="{A7B6749D-2A5B-7368-3A90-810EC72DDED6}"/>
                </a:ext>
              </a:extLst>
            </p:cNvPr>
            <p:cNvSpPr/>
            <p:nvPr/>
          </p:nvSpPr>
          <p:spPr>
            <a:xfrm>
              <a:off x="10698531" y="3285948"/>
              <a:ext cx="1957025" cy="671852"/>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b="1">
                  <a:latin typeface="+mj-lt"/>
                  <a:ea typeface="Source Sans Pro" panose="020B0503030403020204" pitchFamily="34" charset="0"/>
                  <a:cs typeface="Open Sans Light" panose="020B0306030504020204" pitchFamily="34" charset="0"/>
                </a:rPr>
                <a:t>AGILE COACHING </a:t>
              </a:r>
              <a:endParaRPr lang="pl-PL" sz="1200" b="1">
                <a:latin typeface="+mj-lt"/>
                <a:ea typeface="Source Sans Pro" panose="020B0503030403020204" pitchFamily="34" charset="0"/>
                <a:cs typeface="Open Sans Light" panose="020B0306030504020204" pitchFamily="34" charset="0"/>
              </a:endParaRPr>
            </a:p>
            <a:p>
              <a:pPr algn="ctr"/>
              <a:r>
                <a:rPr lang="de-DE" sz="1200" b="1">
                  <a:latin typeface="+mj-lt"/>
                  <a:ea typeface="Source Sans Pro" panose="020B0503030403020204" pitchFamily="34" charset="0"/>
                  <a:cs typeface="Open Sans Light" panose="020B0306030504020204" pitchFamily="34" charset="0"/>
                </a:rPr>
                <a:t>&amp; TRANSFORMATION</a:t>
              </a:r>
            </a:p>
            <a:p>
              <a:pPr algn="ctr"/>
              <a:endParaRPr lang="de-DE" sz="1000">
                <a:latin typeface="+mj-lt"/>
                <a:ea typeface="Open Sans Light" panose="020B0306030504020204" pitchFamily="34" charset="0"/>
                <a:cs typeface="Open Sans Light" panose="020B0306030504020204" pitchFamily="34" charset="0"/>
              </a:endParaRPr>
            </a:p>
          </p:txBody>
        </p:sp>
        <p:sp>
          <p:nvSpPr>
            <p:cNvPr id="55" name="Rectangle 196">
              <a:extLst>
                <a:ext uri="{FF2B5EF4-FFF2-40B4-BE49-F238E27FC236}">
                  <a16:creationId xmlns:a16="http://schemas.microsoft.com/office/drawing/2014/main" id="{79BF331F-B25A-AEC0-752E-E4C282DF638A}"/>
                </a:ext>
              </a:extLst>
            </p:cNvPr>
            <p:cNvSpPr/>
            <p:nvPr/>
          </p:nvSpPr>
          <p:spPr>
            <a:xfrm>
              <a:off x="10710488" y="4225313"/>
              <a:ext cx="2000911" cy="200091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3200">
                <a:solidFill>
                  <a:schemeClr val="tx1"/>
                </a:solidFill>
                <a:latin typeface="+mj-lt"/>
              </a:endParaRPr>
            </a:p>
          </p:txBody>
        </p:sp>
        <p:sp>
          <p:nvSpPr>
            <p:cNvPr id="56" name="Rectangle 204">
              <a:extLst>
                <a:ext uri="{FF2B5EF4-FFF2-40B4-BE49-F238E27FC236}">
                  <a16:creationId xmlns:a16="http://schemas.microsoft.com/office/drawing/2014/main" id="{6885F4BF-3688-5B99-BE1C-2565BAD4BF8F}"/>
                </a:ext>
              </a:extLst>
            </p:cNvPr>
            <p:cNvSpPr/>
            <p:nvPr/>
          </p:nvSpPr>
          <p:spPr>
            <a:xfrm>
              <a:off x="10715954" y="5180341"/>
              <a:ext cx="1957025" cy="503890"/>
            </a:xfrm>
            <a:prstGeom prst="rect">
              <a:avLst/>
            </a:prstGeom>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b="1">
                  <a:latin typeface="+mj-lt"/>
                  <a:ea typeface="Source Sans Pro" panose="020B0503030403020204" pitchFamily="34" charset="0"/>
                  <a:cs typeface="Open Sans Light" panose="020B0306030504020204" pitchFamily="34" charset="0"/>
                </a:rPr>
                <a:t>PREMIUM NEARSHORING</a:t>
              </a:r>
            </a:p>
          </p:txBody>
        </p:sp>
      </p:grpSp>
      <p:pic>
        <p:nvPicPr>
          <p:cNvPr id="43" name="Obraz 42">
            <a:extLst>
              <a:ext uri="{FF2B5EF4-FFF2-40B4-BE49-F238E27FC236}">
                <a16:creationId xmlns:a16="http://schemas.microsoft.com/office/drawing/2014/main" id="{C7E1BFCF-C0DB-5553-0E56-4068C8CBB5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554" y="4226825"/>
            <a:ext cx="701220" cy="701220"/>
          </a:xfrm>
          <a:prstGeom prst="rect">
            <a:avLst/>
          </a:prstGeom>
        </p:spPr>
      </p:pic>
      <p:pic>
        <p:nvPicPr>
          <p:cNvPr id="44" name="Obraz 43" descr="Obraz zawierający tekst, urządzenie, wskaźnik&#10;&#10;Opis wygenerowany automatycznie">
            <a:extLst>
              <a:ext uri="{FF2B5EF4-FFF2-40B4-BE49-F238E27FC236}">
                <a16:creationId xmlns:a16="http://schemas.microsoft.com/office/drawing/2014/main" id="{BA931D24-4CA1-7751-FE0F-353AC9F19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530" y="4260486"/>
            <a:ext cx="755083" cy="755083"/>
          </a:xfrm>
          <a:prstGeom prst="rect">
            <a:avLst/>
          </a:prstGeom>
        </p:spPr>
      </p:pic>
      <p:pic>
        <p:nvPicPr>
          <p:cNvPr id="45" name="Obraz 44">
            <a:extLst>
              <a:ext uri="{FF2B5EF4-FFF2-40B4-BE49-F238E27FC236}">
                <a16:creationId xmlns:a16="http://schemas.microsoft.com/office/drawing/2014/main" id="{45D4D7C7-8763-209B-1119-FEEB961BA4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5701" y="4309356"/>
            <a:ext cx="706213" cy="706213"/>
          </a:xfrm>
          <a:prstGeom prst="rect">
            <a:avLst/>
          </a:prstGeom>
        </p:spPr>
      </p:pic>
      <p:pic>
        <p:nvPicPr>
          <p:cNvPr id="46" name="Obraz 45">
            <a:extLst>
              <a:ext uri="{FF2B5EF4-FFF2-40B4-BE49-F238E27FC236}">
                <a16:creationId xmlns:a16="http://schemas.microsoft.com/office/drawing/2014/main" id="{F858D554-2CA9-D7C9-5E87-1D80A7D301F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06003" y="2552368"/>
            <a:ext cx="681588" cy="681588"/>
          </a:xfrm>
          <a:prstGeom prst="rect">
            <a:avLst/>
          </a:prstGeom>
        </p:spPr>
      </p:pic>
      <p:pic>
        <p:nvPicPr>
          <p:cNvPr id="47" name="Obraz 46">
            <a:extLst>
              <a:ext uri="{FF2B5EF4-FFF2-40B4-BE49-F238E27FC236}">
                <a16:creationId xmlns:a16="http://schemas.microsoft.com/office/drawing/2014/main" id="{225BBE1D-BDFB-DED0-1B51-66525305FC2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682833" y="2667320"/>
            <a:ext cx="572249" cy="572249"/>
          </a:xfrm>
          <a:prstGeom prst="rect">
            <a:avLst/>
          </a:prstGeom>
        </p:spPr>
      </p:pic>
      <p:pic>
        <p:nvPicPr>
          <p:cNvPr id="48" name="Obraz 47">
            <a:extLst>
              <a:ext uri="{FF2B5EF4-FFF2-40B4-BE49-F238E27FC236}">
                <a16:creationId xmlns:a16="http://schemas.microsoft.com/office/drawing/2014/main" id="{EA72B7C6-B5A0-D37D-FBA3-674C186C6B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3451" y="4309356"/>
            <a:ext cx="569046" cy="569046"/>
          </a:xfrm>
          <a:prstGeom prst="rect">
            <a:avLst/>
          </a:prstGeom>
        </p:spPr>
      </p:pic>
      <p:pic>
        <p:nvPicPr>
          <p:cNvPr id="49" name="Obraz 48">
            <a:extLst>
              <a:ext uri="{FF2B5EF4-FFF2-40B4-BE49-F238E27FC236}">
                <a16:creationId xmlns:a16="http://schemas.microsoft.com/office/drawing/2014/main" id="{47E91EF3-375C-965F-BF8E-02603F8333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09559" y="2630332"/>
            <a:ext cx="537398" cy="537398"/>
          </a:xfrm>
          <a:prstGeom prst="rect">
            <a:avLst/>
          </a:prstGeom>
        </p:spPr>
      </p:pic>
      <p:pic>
        <p:nvPicPr>
          <p:cNvPr id="50" name="Obraz 49" descr="Obraz zawierający tekst, urządzenie&#10;&#10;Opis wygenerowany automatycznie">
            <a:extLst>
              <a:ext uri="{FF2B5EF4-FFF2-40B4-BE49-F238E27FC236}">
                <a16:creationId xmlns:a16="http://schemas.microsoft.com/office/drawing/2014/main" id="{7A49DE19-B748-FE15-A64B-5D0CF6C086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25968" y="2583473"/>
            <a:ext cx="695601" cy="695601"/>
          </a:xfrm>
          <a:prstGeom prst="rect">
            <a:avLst/>
          </a:prstGeom>
        </p:spPr>
      </p:pic>
      <p:pic>
        <p:nvPicPr>
          <p:cNvPr id="51" name="Obraz 50" descr="Obraz zawierający tekst&#10;&#10;Opis wygenerowany automatycznie">
            <a:extLst>
              <a:ext uri="{FF2B5EF4-FFF2-40B4-BE49-F238E27FC236}">
                <a16:creationId xmlns:a16="http://schemas.microsoft.com/office/drawing/2014/main" id="{072F198A-6797-E42B-A7AA-F3D5AB822F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31173" y="4309356"/>
            <a:ext cx="622995" cy="622995"/>
          </a:xfrm>
          <a:prstGeom prst="rect">
            <a:avLst/>
          </a:prstGeom>
        </p:spPr>
      </p:pic>
    </p:spTree>
    <p:extLst>
      <p:ext uri="{BB962C8B-B14F-4D97-AF65-F5344CB8AC3E}">
        <p14:creationId xmlns:p14="http://schemas.microsoft.com/office/powerpoint/2010/main" val="168854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547395" y="5260415"/>
            <a:ext cx="4994544" cy="830997"/>
          </a:xfrm>
          <a:prstGeom prst="rect">
            <a:avLst/>
          </a:prstGeom>
        </p:spPr>
        <p:txBody>
          <a:bodyPr wrap="square" lIns="91440" tIns="45720" rIns="91440" bIns="45720" anchor="t">
            <a:spAutoFit/>
          </a:bodyPr>
          <a:lstStyle/>
          <a:p>
            <a:pPr algn="just"/>
            <a:r>
              <a:rPr lang="en-IN" sz="1600" dirty="0">
                <a:solidFill>
                  <a:schemeClr val="bg1"/>
                </a:solidFill>
                <a:ea typeface="+mn-lt"/>
                <a:cs typeface="+mn-lt"/>
              </a:rPr>
              <a:t>We are experts in C#, .NET, Azure and Microsoft ecosystem. Yet Java, Angular or other cloud solutions are no strangers to us.</a:t>
            </a:r>
            <a:endParaRPr lang="pl-PL" sz="1600" dirty="0">
              <a:solidFill>
                <a:schemeClr val="bg1"/>
              </a:solidFill>
              <a:ea typeface="+mn-lt"/>
              <a:cs typeface="+mn-lt"/>
            </a:endParaRPr>
          </a:p>
        </p:txBody>
      </p:sp>
      <p:sp>
        <p:nvSpPr>
          <p:cNvPr id="32" name="Text Placeholder 55"/>
          <p:cNvSpPr txBox="1">
            <a:spLocks/>
          </p:cNvSpPr>
          <p:nvPr/>
        </p:nvSpPr>
        <p:spPr>
          <a:xfrm>
            <a:off x="695830" y="5481774"/>
            <a:ext cx="7684239" cy="388277"/>
          </a:xfrm>
          <a:prstGeom prst="rect">
            <a:avLst/>
          </a:prstGeom>
        </p:spPr>
        <p:txBody>
          <a:bodyPr lIns="91440" tIns="45720" rIns="91440" bIns="45720"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2pPr>
            <a:lvl3pPr marL="9144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2400" b="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pl-PL" sz="4000" dirty="0">
                <a:gradFill flip="none" rotWithShape="1">
                  <a:gsLst>
                    <a:gs pos="43000">
                      <a:schemeClr val="accent1"/>
                    </a:gs>
                    <a:gs pos="68000">
                      <a:schemeClr val="accent2"/>
                    </a:gs>
                    <a:gs pos="100000">
                      <a:schemeClr val="accent2"/>
                    </a:gs>
                  </a:gsLst>
                  <a:lin ang="0" scaled="1"/>
                  <a:tileRect/>
                </a:gradFill>
                <a:latin typeface="+mj-lt"/>
                <a:ea typeface="Source Sans Pro"/>
              </a:rPr>
              <a:t>OUR TECHNOLOGIES</a:t>
            </a:r>
            <a:endParaRPr lang="en-IN" sz="4000" dirty="0">
              <a:gradFill flip="none" rotWithShape="1">
                <a:gsLst>
                  <a:gs pos="43000">
                    <a:schemeClr val="accent1"/>
                  </a:gs>
                  <a:gs pos="68000">
                    <a:schemeClr val="accent2"/>
                  </a:gs>
                  <a:gs pos="100000">
                    <a:schemeClr val="accent2"/>
                  </a:gs>
                </a:gsLst>
                <a:lin ang="0" scaled="1"/>
                <a:tileRect/>
              </a:gradFill>
              <a:latin typeface="+mj-lt"/>
            </a:endParaRPr>
          </a:p>
        </p:txBody>
      </p:sp>
      <p:sp>
        <p:nvSpPr>
          <p:cNvPr id="55" name="Symbol zastępczy numeru slajdu 1">
            <a:extLst>
              <a:ext uri="{FF2B5EF4-FFF2-40B4-BE49-F238E27FC236}">
                <a16:creationId xmlns:a16="http://schemas.microsoft.com/office/drawing/2014/main" id="{088B1C5C-F91B-4055-9648-7EB60BB0A6C0}"/>
              </a:ext>
            </a:extLst>
          </p:cNvPr>
          <p:cNvSpPr txBox="1">
            <a:spLocks/>
          </p:cNvSpPr>
          <p:nvPr/>
        </p:nvSpPr>
        <p:spPr>
          <a:xfrm>
            <a:off x="4694672" y="6356349"/>
            <a:ext cx="2743200" cy="365125"/>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72BFF00-C457-4457-AF70-ADDE93EAFA09}" type="slidenum">
              <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rPr>
              <a:pPr algn="ctr"/>
              <a:t>8</a:t>
            </a:fld>
            <a:endParaRPr lang="pl-PL" sz="1200" b="1">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3" name="Grupa 42">
            <a:extLst>
              <a:ext uri="{FF2B5EF4-FFF2-40B4-BE49-F238E27FC236}">
                <a16:creationId xmlns:a16="http://schemas.microsoft.com/office/drawing/2014/main" id="{C68454D6-56E5-4542-9C2C-5F9A8E84C14F}"/>
              </a:ext>
            </a:extLst>
          </p:cNvPr>
          <p:cNvGrpSpPr/>
          <p:nvPr/>
        </p:nvGrpSpPr>
        <p:grpSpPr>
          <a:xfrm>
            <a:off x="602508" y="1181040"/>
            <a:ext cx="11253963" cy="3174582"/>
            <a:chOff x="528526" y="1107195"/>
            <a:chExt cx="11253963" cy="3174582"/>
          </a:xfrm>
        </p:grpSpPr>
        <p:grpSp>
          <p:nvGrpSpPr>
            <p:cNvPr id="37" name="Grupa 36">
              <a:extLst>
                <a:ext uri="{FF2B5EF4-FFF2-40B4-BE49-F238E27FC236}">
                  <a16:creationId xmlns:a16="http://schemas.microsoft.com/office/drawing/2014/main" id="{CA283A3A-0A0C-4F4A-BA79-523E068AC696}"/>
                </a:ext>
              </a:extLst>
            </p:cNvPr>
            <p:cNvGrpSpPr/>
            <p:nvPr/>
          </p:nvGrpSpPr>
          <p:grpSpPr>
            <a:xfrm>
              <a:off x="528526" y="1107195"/>
              <a:ext cx="1518241" cy="1517545"/>
              <a:chOff x="528526" y="1107195"/>
              <a:chExt cx="1518241" cy="1517545"/>
            </a:xfrm>
          </p:grpSpPr>
          <p:sp>
            <p:nvSpPr>
              <p:cNvPr id="57" name="Object 8">
                <a:extLst>
                  <a:ext uri="{FF2B5EF4-FFF2-40B4-BE49-F238E27FC236}">
                    <a16:creationId xmlns:a16="http://schemas.microsoft.com/office/drawing/2014/main" id="{3C615F20-40D0-40A8-A240-BD16162E5AFA}"/>
                  </a:ext>
                </a:extLst>
              </p:cNvPr>
              <p:cNvSpPr/>
              <p:nvPr/>
            </p:nvSpPr>
            <p:spPr>
              <a:xfrm>
                <a:off x="528526" y="1107195"/>
                <a:ext cx="1518241" cy="1517545"/>
              </a:xfrm>
              <a:prstGeom prst="roundRect">
                <a:avLst>
                  <a:gd name="adj" fmla="val 5732"/>
                </a:avLst>
              </a:prstGeom>
              <a:solidFill>
                <a:srgbClr val="252627">
                  <a:alpha val="100000"/>
                </a:srgbClr>
              </a:solidFill>
            </p:spPr>
          </p:sp>
          <p:pic>
            <p:nvPicPr>
              <p:cNvPr id="70" name="Object 21">
                <a:extLst>
                  <a:ext uri="{FF2B5EF4-FFF2-40B4-BE49-F238E27FC236}">
                    <a16:creationId xmlns:a16="http://schemas.microsoft.com/office/drawing/2014/main" id="{118538F4-D816-440F-BEA4-85FCF5FF82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9424" y="1387495"/>
                <a:ext cx="1056442" cy="956943"/>
              </a:xfrm>
              <a:prstGeom prst="rect">
                <a:avLst/>
              </a:prstGeom>
            </p:spPr>
          </p:pic>
        </p:grpSp>
        <p:grpSp>
          <p:nvGrpSpPr>
            <p:cNvPr id="38" name="Grupa 37">
              <a:extLst>
                <a:ext uri="{FF2B5EF4-FFF2-40B4-BE49-F238E27FC236}">
                  <a16:creationId xmlns:a16="http://schemas.microsoft.com/office/drawing/2014/main" id="{8C501DE2-325B-4152-9E0E-C30B2F7C3C76}"/>
                </a:ext>
              </a:extLst>
            </p:cNvPr>
            <p:cNvGrpSpPr/>
            <p:nvPr/>
          </p:nvGrpSpPr>
          <p:grpSpPr>
            <a:xfrm>
              <a:off x="2151146" y="1107195"/>
              <a:ext cx="1518241" cy="1517545"/>
              <a:chOff x="2151146" y="1107195"/>
              <a:chExt cx="1518241" cy="1517545"/>
            </a:xfrm>
          </p:grpSpPr>
          <p:sp>
            <p:nvSpPr>
              <p:cNvPr id="58" name="Object 9">
                <a:extLst>
                  <a:ext uri="{FF2B5EF4-FFF2-40B4-BE49-F238E27FC236}">
                    <a16:creationId xmlns:a16="http://schemas.microsoft.com/office/drawing/2014/main" id="{3208BB71-C372-4A97-A939-3820B520D1F5}"/>
                  </a:ext>
                </a:extLst>
              </p:cNvPr>
              <p:cNvSpPr/>
              <p:nvPr/>
            </p:nvSpPr>
            <p:spPr>
              <a:xfrm>
                <a:off x="2151146" y="1107195"/>
                <a:ext cx="1518241" cy="1517545"/>
              </a:xfrm>
              <a:prstGeom prst="roundRect">
                <a:avLst>
                  <a:gd name="adj" fmla="val 5732"/>
                </a:avLst>
              </a:prstGeom>
              <a:solidFill>
                <a:srgbClr val="252627">
                  <a:alpha val="100000"/>
                </a:srgbClr>
              </a:solidFill>
            </p:spPr>
          </p:sp>
          <p:pic>
            <p:nvPicPr>
              <p:cNvPr id="71" name="Object 22">
                <a:extLst>
                  <a:ext uri="{FF2B5EF4-FFF2-40B4-BE49-F238E27FC236}">
                    <a16:creationId xmlns:a16="http://schemas.microsoft.com/office/drawing/2014/main" id="{B4C51367-E87E-45E2-B7DD-56D064EB27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2304" y="1362868"/>
                <a:ext cx="1055923" cy="1006198"/>
              </a:xfrm>
              <a:prstGeom prst="rect">
                <a:avLst/>
              </a:prstGeom>
            </p:spPr>
          </p:pic>
        </p:grpSp>
        <p:grpSp>
          <p:nvGrpSpPr>
            <p:cNvPr id="39" name="Grupa 38">
              <a:extLst>
                <a:ext uri="{FF2B5EF4-FFF2-40B4-BE49-F238E27FC236}">
                  <a16:creationId xmlns:a16="http://schemas.microsoft.com/office/drawing/2014/main" id="{2B24FB77-7B9E-4D13-AF2E-B6FBCA2B2E8A}"/>
                </a:ext>
              </a:extLst>
            </p:cNvPr>
            <p:cNvGrpSpPr/>
            <p:nvPr/>
          </p:nvGrpSpPr>
          <p:grpSpPr>
            <a:xfrm>
              <a:off x="3773766" y="1107195"/>
              <a:ext cx="1518241" cy="2894731"/>
              <a:chOff x="3773766" y="1107195"/>
              <a:chExt cx="1518241" cy="2894731"/>
            </a:xfrm>
          </p:grpSpPr>
          <p:sp>
            <p:nvSpPr>
              <p:cNvPr id="59" name="Object 10">
                <a:extLst>
                  <a:ext uri="{FF2B5EF4-FFF2-40B4-BE49-F238E27FC236}">
                    <a16:creationId xmlns:a16="http://schemas.microsoft.com/office/drawing/2014/main" id="{FE0943F0-C66F-4C27-AA0A-C37F52F00473}"/>
                  </a:ext>
                </a:extLst>
              </p:cNvPr>
              <p:cNvSpPr/>
              <p:nvPr/>
            </p:nvSpPr>
            <p:spPr>
              <a:xfrm>
                <a:off x="3773766" y="1107195"/>
                <a:ext cx="1518241" cy="1517545"/>
              </a:xfrm>
              <a:prstGeom prst="roundRect">
                <a:avLst>
                  <a:gd name="adj" fmla="val 5732"/>
                </a:avLst>
              </a:prstGeom>
              <a:solidFill>
                <a:srgbClr val="252627">
                  <a:alpha val="100000"/>
                </a:srgbClr>
              </a:solidFill>
            </p:spPr>
          </p:sp>
          <p:pic>
            <p:nvPicPr>
              <p:cNvPr id="72" name="Object 23">
                <a:extLst>
                  <a:ext uri="{FF2B5EF4-FFF2-40B4-BE49-F238E27FC236}">
                    <a16:creationId xmlns:a16="http://schemas.microsoft.com/office/drawing/2014/main" id="{08024726-5BF5-4F67-94AE-1B58577936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71292" y="3044983"/>
                <a:ext cx="1056442" cy="956943"/>
              </a:xfrm>
              <a:prstGeom prst="rect">
                <a:avLst/>
              </a:prstGeom>
            </p:spPr>
          </p:pic>
        </p:grpSp>
        <p:grpSp>
          <p:nvGrpSpPr>
            <p:cNvPr id="40" name="Grupa 39">
              <a:extLst>
                <a:ext uri="{FF2B5EF4-FFF2-40B4-BE49-F238E27FC236}">
                  <a16:creationId xmlns:a16="http://schemas.microsoft.com/office/drawing/2014/main" id="{288FE0D4-FC38-4001-9A8F-8AFF4011E18C}"/>
                </a:ext>
              </a:extLst>
            </p:cNvPr>
            <p:cNvGrpSpPr/>
            <p:nvPr/>
          </p:nvGrpSpPr>
          <p:grpSpPr>
            <a:xfrm>
              <a:off x="5396386" y="1107195"/>
              <a:ext cx="1518241" cy="1517545"/>
              <a:chOff x="5396386" y="1107195"/>
              <a:chExt cx="1518241" cy="1517545"/>
            </a:xfrm>
          </p:grpSpPr>
          <p:sp>
            <p:nvSpPr>
              <p:cNvPr id="60" name="Object 11">
                <a:extLst>
                  <a:ext uri="{FF2B5EF4-FFF2-40B4-BE49-F238E27FC236}">
                    <a16:creationId xmlns:a16="http://schemas.microsoft.com/office/drawing/2014/main" id="{DDDF2FE6-8D65-4B55-A3A1-5866F58943D3}"/>
                  </a:ext>
                </a:extLst>
              </p:cNvPr>
              <p:cNvSpPr/>
              <p:nvPr/>
            </p:nvSpPr>
            <p:spPr>
              <a:xfrm>
                <a:off x="5396386" y="1107195"/>
                <a:ext cx="1518241" cy="1517545"/>
              </a:xfrm>
              <a:prstGeom prst="roundRect">
                <a:avLst>
                  <a:gd name="adj" fmla="val 5732"/>
                </a:avLst>
              </a:prstGeom>
              <a:solidFill>
                <a:srgbClr val="252627">
                  <a:alpha val="100000"/>
                </a:srgbClr>
              </a:solidFill>
            </p:spPr>
          </p:sp>
          <p:pic>
            <p:nvPicPr>
              <p:cNvPr id="73" name="Object 24">
                <a:extLst>
                  <a:ext uri="{FF2B5EF4-FFF2-40B4-BE49-F238E27FC236}">
                    <a16:creationId xmlns:a16="http://schemas.microsoft.com/office/drawing/2014/main" id="{6FA63D50-9940-4424-99D1-478A73B11B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27286" y="1387495"/>
                <a:ext cx="1056442" cy="956943"/>
              </a:xfrm>
              <a:prstGeom prst="rect">
                <a:avLst/>
              </a:prstGeom>
            </p:spPr>
          </p:pic>
        </p:grpSp>
        <p:grpSp>
          <p:nvGrpSpPr>
            <p:cNvPr id="41" name="Grupa 40">
              <a:extLst>
                <a:ext uri="{FF2B5EF4-FFF2-40B4-BE49-F238E27FC236}">
                  <a16:creationId xmlns:a16="http://schemas.microsoft.com/office/drawing/2014/main" id="{EC4FEAF8-3577-499C-923F-6BC37F6D7299}"/>
                </a:ext>
              </a:extLst>
            </p:cNvPr>
            <p:cNvGrpSpPr/>
            <p:nvPr/>
          </p:nvGrpSpPr>
          <p:grpSpPr>
            <a:xfrm>
              <a:off x="7019007" y="1107195"/>
              <a:ext cx="1518241" cy="1517545"/>
              <a:chOff x="7019007" y="1107195"/>
              <a:chExt cx="1518241" cy="1517545"/>
            </a:xfrm>
          </p:grpSpPr>
          <p:sp>
            <p:nvSpPr>
              <p:cNvPr id="61" name="Object 12">
                <a:extLst>
                  <a:ext uri="{FF2B5EF4-FFF2-40B4-BE49-F238E27FC236}">
                    <a16:creationId xmlns:a16="http://schemas.microsoft.com/office/drawing/2014/main" id="{C26BF215-8074-4A18-8F53-8DD12A07CDBF}"/>
                  </a:ext>
                </a:extLst>
              </p:cNvPr>
              <p:cNvSpPr/>
              <p:nvPr/>
            </p:nvSpPr>
            <p:spPr>
              <a:xfrm>
                <a:off x="7019007" y="1107195"/>
                <a:ext cx="1518241" cy="1517545"/>
              </a:xfrm>
              <a:prstGeom prst="roundRect">
                <a:avLst>
                  <a:gd name="adj" fmla="val 5732"/>
                </a:avLst>
              </a:prstGeom>
              <a:solidFill>
                <a:srgbClr val="252627">
                  <a:alpha val="100000"/>
                </a:srgbClr>
              </a:solidFill>
            </p:spPr>
          </p:sp>
          <p:pic>
            <p:nvPicPr>
              <p:cNvPr id="74" name="Object 25">
                <a:extLst>
                  <a:ext uri="{FF2B5EF4-FFF2-40B4-BE49-F238E27FC236}">
                    <a16:creationId xmlns:a16="http://schemas.microsoft.com/office/drawing/2014/main" id="{96861FB8-AAF8-4166-9122-F3D9D9966E3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50165" y="1362868"/>
                <a:ext cx="1055923" cy="1006198"/>
              </a:xfrm>
              <a:prstGeom prst="rect">
                <a:avLst/>
              </a:prstGeom>
            </p:spPr>
          </p:pic>
        </p:grpSp>
        <p:grpSp>
          <p:nvGrpSpPr>
            <p:cNvPr id="27" name="Grupa 26">
              <a:extLst>
                <a:ext uri="{FF2B5EF4-FFF2-40B4-BE49-F238E27FC236}">
                  <a16:creationId xmlns:a16="http://schemas.microsoft.com/office/drawing/2014/main" id="{682A40DC-4A7E-4F61-888E-09B07BF1C0E3}"/>
                </a:ext>
              </a:extLst>
            </p:cNvPr>
            <p:cNvGrpSpPr/>
            <p:nvPr/>
          </p:nvGrpSpPr>
          <p:grpSpPr>
            <a:xfrm>
              <a:off x="8641628" y="1129428"/>
              <a:ext cx="1518241" cy="1517545"/>
              <a:chOff x="528526" y="2758351"/>
              <a:chExt cx="1518241" cy="1517545"/>
            </a:xfrm>
          </p:grpSpPr>
          <p:sp>
            <p:nvSpPr>
              <p:cNvPr id="62" name="Object 13">
                <a:extLst>
                  <a:ext uri="{FF2B5EF4-FFF2-40B4-BE49-F238E27FC236}">
                    <a16:creationId xmlns:a16="http://schemas.microsoft.com/office/drawing/2014/main" id="{9E867A32-ECCE-4B87-A973-A9A2FE409B23}"/>
                  </a:ext>
                </a:extLst>
              </p:cNvPr>
              <p:cNvSpPr/>
              <p:nvPr/>
            </p:nvSpPr>
            <p:spPr>
              <a:xfrm>
                <a:off x="528526" y="2758351"/>
                <a:ext cx="1518241" cy="1517545"/>
              </a:xfrm>
              <a:prstGeom prst="roundRect">
                <a:avLst>
                  <a:gd name="adj" fmla="val 5732"/>
                </a:avLst>
              </a:prstGeom>
              <a:solidFill>
                <a:srgbClr val="252627">
                  <a:alpha val="100000"/>
                </a:srgbClr>
              </a:solidFill>
            </p:spPr>
          </p:sp>
          <p:pic>
            <p:nvPicPr>
              <p:cNvPr id="75" name="Object 26">
                <a:extLst>
                  <a:ext uri="{FF2B5EF4-FFF2-40B4-BE49-F238E27FC236}">
                    <a16:creationId xmlns:a16="http://schemas.microsoft.com/office/drawing/2014/main" id="{C5797252-1006-414E-B938-1F5FA80FA63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59424" y="3038651"/>
                <a:ext cx="1056442" cy="956943"/>
              </a:xfrm>
              <a:prstGeom prst="rect">
                <a:avLst/>
              </a:prstGeom>
            </p:spPr>
          </p:pic>
        </p:grpSp>
        <p:grpSp>
          <p:nvGrpSpPr>
            <p:cNvPr id="28" name="Grupa 27">
              <a:extLst>
                <a:ext uri="{FF2B5EF4-FFF2-40B4-BE49-F238E27FC236}">
                  <a16:creationId xmlns:a16="http://schemas.microsoft.com/office/drawing/2014/main" id="{11B72E66-DF5A-49B6-9E9B-7AD81A84EB76}"/>
                </a:ext>
              </a:extLst>
            </p:cNvPr>
            <p:cNvGrpSpPr/>
            <p:nvPr/>
          </p:nvGrpSpPr>
          <p:grpSpPr>
            <a:xfrm>
              <a:off x="10264248" y="1129428"/>
              <a:ext cx="1518241" cy="1517545"/>
              <a:chOff x="2151146" y="2758351"/>
              <a:chExt cx="1518241" cy="1517545"/>
            </a:xfrm>
          </p:grpSpPr>
          <p:sp>
            <p:nvSpPr>
              <p:cNvPr id="63" name="Object 14">
                <a:extLst>
                  <a:ext uri="{FF2B5EF4-FFF2-40B4-BE49-F238E27FC236}">
                    <a16:creationId xmlns:a16="http://schemas.microsoft.com/office/drawing/2014/main" id="{D923FFA9-DAD8-423B-ACFE-45B8AEDF3C72}"/>
                  </a:ext>
                </a:extLst>
              </p:cNvPr>
              <p:cNvSpPr/>
              <p:nvPr/>
            </p:nvSpPr>
            <p:spPr>
              <a:xfrm>
                <a:off x="2151146" y="2758351"/>
                <a:ext cx="1518241" cy="1517545"/>
              </a:xfrm>
              <a:prstGeom prst="roundRect">
                <a:avLst>
                  <a:gd name="adj" fmla="val 5732"/>
                </a:avLst>
              </a:prstGeom>
              <a:solidFill>
                <a:srgbClr val="252627">
                  <a:alpha val="100000"/>
                </a:srgbClr>
              </a:solidFill>
            </p:spPr>
          </p:sp>
          <p:pic>
            <p:nvPicPr>
              <p:cNvPr id="76" name="Object 27">
                <a:extLst>
                  <a:ext uri="{FF2B5EF4-FFF2-40B4-BE49-F238E27FC236}">
                    <a16:creationId xmlns:a16="http://schemas.microsoft.com/office/drawing/2014/main" id="{042A7E73-B504-4579-A41A-8A87C1F6C31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382045" y="3038651"/>
                <a:ext cx="1056442" cy="956943"/>
              </a:xfrm>
              <a:prstGeom prst="rect">
                <a:avLst/>
              </a:prstGeom>
            </p:spPr>
          </p:pic>
        </p:grpSp>
        <p:grpSp>
          <p:nvGrpSpPr>
            <p:cNvPr id="42" name="Grupa 41">
              <a:extLst>
                <a:ext uri="{FF2B5EF4-FFF2-40B4-BE49-F238E27FC236}">
                  <a16:creationId xmlns:a16="http://schemas.microsoft.com/office/drawing/2014/main" id="{6962AC56-D572-47B7-9F4D-90B566C917C0}"/>
                </a:ext>
              </a:extLst>
            </p:cNvPr>
            <p:cNvGrpSpPr/>
            <p:nvPr/>
          </p:nvGrpSpPr>
          <p:grpSpPr>
            <a:xfrm>
              <a:off x="552297" y="1456652"/>
              <a:ext cx="4738082" cy="2819244"/>
              <a:chOff x="3773766" y="1456652"/>
              <a:chExt cx="4738082" cy="2819244"/>
            </a:xfrm>
          </p:grpSpPr>
          <p:sp>
            <p:nvSpPr>
              <p:cNvPr id="69" name="Object 20">
                <a:extLst>
                  <a:ext uri="{FF2B5EF4-FFF2-40B4-BE49-F238E27FC236}">
                    <a16:creationId xmlns:a16="http://schemas.microsoft.com/office/drawing/2014/main" id="{36B50584-D532-43CF-8A44-097835E64B7F}"/>
                  </a:ext>
                </a:extLst>
              </p:cNvPr>
              <p:cNvSpPr/>
              <p:nvPr/>
            </p:nvSpPr>
            <p:spPr>
              <a:xfrm>
                <a:off x="6993607" y="2758351"/>
                <a:ext cx="1518241" cy="1517545"/>
              </a:xfrm>
              <a:prstGeom prst="roundRect">
                <a:avLst>
                  <a:gd name="adj" fmla="val 5732"/>
                </a:avLst>
              </a:prstGeom>
              <a:solidFill>
                <a:srgbClr val="282B2B">
                  <a:alpha val="100000"/>
                </a:srgbClr>
              </a:solidFill>
              <a:ln w="38100">
                <a:solidFill>
                  <a:srgbClr val="FF4225">
                    <a:alpha val="100000"/>
                  </a:srgbClr>
                </a:solidFill>
                <a:prstDash val="solid"/>
              </a:ln>
            </p:spPr>
          </p:sp>
          <p:grpSp>
            <p:nvGrpSpPr>
              <p:cNvPr id="29" name="Grupa 28">
                <a:extLst>
                  <a:ext uri="{FF2B5EF4-FFF2-40B4-BE49-F238E27FC236}">
                    <a16:creationId xmlns:a16="http://schemas.microsoft.com/office/drawing/2014/main" id="{DEAA5414-0FC5-46A5-9961-41E9CEF740BA}"/>
                  </a:ext>
                </a:extLst>
              </p:cNvPr>
              <p:cNvGrpSpPr/>
              <p:nvPr/>
            </p:nvGrpSpPr>
            <p:grpSpPr>
              <a:xfrm>
                <a:off x="3773766" y="2758351"/>
                <a:ext cx="1518241" cy="1517545"/>
                <a:chOff x="3773766" y="2758351"/>
                <a:chExt cx="1518241" cy="1517545"/>
              </a:xfrm>
            </p:grpSpPr>
            <p:sp>
              <p:nvSpPr>
                <p:cNvPr id="64" name="Object 15">
                  <a:extLst>
                    <a:ext uri="{FF2B5EF4-FFF2-40B4-BE49-F238E27FC236}">
                      <a16:creationId xmlns:a16="http://schemas.microsoft.com/office/drawing/2014/main" id="{DE597AD3-6C21-45E1-89D3-E15EF6B36FE3}"/>
                    </a:ext>
                  </a:extLst>
                </p:cNvPr>
                <p:cNvSpPr/>
                <p:nvPr/>
              </p:nvSpPr>
              <p:spPr>
                <a:xfrm>
                  <a:off x="3773766" y="2758351"/>
                  <a:ext cx="1518241" cy="1517545"/>
                </a:xfrm>
                <a:prstGeom prst="roundRect">
                  <a:avLst>
                    <a:gd name="adj" fmla="val 5732"/>
                  </a:avLst>
                </a:prstGeom>
                <a:solidFill>
                  <a:srgbClr val="252627">
                    <a:alpha val="100000"/>
                  </a:srgbClr>
                </a:solidFill>
              </p:spPr>
            </p:sp>
            <p:pic>
              <p:nvPicPr>
                <p:cNvPr id="77" name="Object 28">
                  <a:extLst>
                    <a:ext uri="{FF2B5EF4-FFF2-40B4-BE49-F238E27FC236}">
                      <a16:creationId xmlns:a16="http://schemas.microsoft.com/office/drawing/2014/main" id="{3F99E351-EE0A-4AD9-9F66-77B3B7047E4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04665" y="3038651"/>
                  <a:ext cx="1056442" cy="956943"/>
                </a:xfrm>
                <a:prstGeom prst="rect">
                  <a:avLst/>
                </a:prstGeom>
              </p:spPr>
            </p:pic>
          </p:grpSp>
          <p:grpSp>
            <p:nvGrpSpPr>
              <p:cNvPr id="30" name="Grupa 29">
                <a:extLst>
                  <a:ext uri="{FF2B5EF4-FFF2-40B4-BE49-F238E27FC236}">
                    <a16:creationId xmlns:a16="http://schemas.microsoft.com/office/drawing/2014/main" id="{7BFDDD25-6CD2-49E9-BB65-97A906569918}"/>
                  </a:ext>
                </a:extLst>
              </p:cNvPr>
              <p:cNvGrpSpPr/>
              <p:nvPr/>
            </p:nvGrpSpPr>
            <p:grpSpPr>
              <a:xfrm>
                <a:off x="5396386" y="2758351"/>
                <a:ext cx="1518241" cy="1517545"/>
                <a:chOff x="5396386" y="2758351"/>
                <a:chExt cx="1518241" cy="1517545"/>
              </a:xfrm>
            </p:grpSpPr>
            <p:sp>
              <p:nvSpPr>
                <p:cNvPr id="68" name="Object 19">
                  <a:extLst>
                    <a:ext uri="{FF2B5EF4-FFF2-40B4-BE49-F238E27FC236}">
                      <a16:creationId xmlns:a16="http://schemas.microsoft.com/office/drawing/2014/main" id="{827049C3-6FA2-4E5F-8D76-CA5B84F5765B}"/>
                    </a:ext>
                  </a:extLst>
                </p:cNvPr>
                <p:cNvSpPr/>
                <p:nvPr/>
              </p:nvSpPr>
              <p:spPr>
                <a:xfrm>
                  <a:off x="5396386" y="2758351"/>
                  <a:ext cx="1518241" cy="1517545"/>
                </a:xfrm>
                <a:prstGeom prst="roundRect">
                  <a:avLst>
                    <a:gd name="adj" fmla="val 5732"/>
                  </a:avLst>
                </a:prstGeom>
                <a:solidFill>
                  <a:srgbClr val="252627">
                    <a:alpha val="100000"/>
                  </a:srgbClr>
                </a:solidFill>
              </p:spPr>
            </p:sp>
            <p:pic>
              <p:nvPicPr>
                <p:cNvPr id="78" name="Object 29">
                  <a:extLst>
                    <a:ext uri="{FF2B5EF4-FFF2-40B4-BE49-F238E27FC236}">
                      <a16:creationId xmlns:a16="http://schemas.microsoft.com/office/drawing/2014/main" id="{5E64F08B-4569-4C25-9F0B-E71A5AB97C4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627545" y="3014024"/>
                  <a:ext cx="1055923" cy="1006198"/>
                </a:xfrm>
                <a:prstGeom prst="rect">
                  <a:avLst/>
                </a:prstGeom>
              </p:spPr>
            </p:pic>
          </p:grpSp>
          <p:pic>
            <p:nvPicPr>
              <p:cNvPr id="79" name="Object 30">
                <a:extLst>
                  <a:ext uri="{FF2B5EF4-FFF2-40B4-BE49-F238E27FC236}">
                    <a16:creationId xmlns:a16="http://schemas.microsoft.com/office/drawing/2014/main" id="{9E1AEAEB-DA89-4D67-B3DE-A607D32D81A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202516" y="1456652"/>
                <a:ext cx="1055923" cy="1006198"/>
              </a:xfrm>
              <a:prstGeom prst="rect">
                <a:avLst/>
              </a:prstGeom>
            </p:spPr>
          </p:pic>
        </p:grpSp>
        <p:grpSp>
          <p:nvGrpSpPr>
            <p:cNvPr id="34" name="Grupa 33">
              <a:extLst>
                <a:ext uri="{FF2B5EF4-FFF2-40B4-BE49-F238E27FC236}">
                  <a16:creationId xmlns:a16="http://schemas.microsoft.com/office/drawing/2014/main" id="{97916D86-51E2-4CDC-AE4F-3C89B87F10F7}"/>
                </a:ext>
              </a:extLst>
            </p:cNvPr>
            <p:cNvGrpSpPr/>
            <p:nvPr/>
          </p:nvGrpSpPr>
          <p:grpSpPr>
            <a:xfrm>
              <a:off x="5393039" y="2764232"/>
              <a:ext cx="1518241" cy="1517545"/>
              <a:chOff x="528526" y="4402083"/>
              <a:chExt cx="1518241" cy="1517545"/>
            </a:xfrm>
          </p:grpSpPr>
          <p:sp>
            <p:nvSpPr>
              <p:cNvPr id="65" name="Object 16">
                <a:extLst>
                  <a:ext uri="{FF2B5EF4-FFF2-40B4-BE49-F238E27FC236}">
                    <a16:creationId xmlns:a16="http://schemas.microsoft.com/office/drawing/2014/main" id="{75B04AFB-A481-485B-A6E1-42215E470AF3}"/>
                  </a:ext>
                </a:extLst>
              </p:cNvPr>
              <p:cNvSpPr/>
              <p:nvPr/>
            </p:nvSpPr>
            <p:spPr>
              <a:xfrm>
                <a:off x="528526" y="4402083"/>
                <a:ext cx="1518241" cy="1517545"/>
              </a:xfrm>
              <a:prstGeom prst="roundRect">
                <a:avLst>
                  <a:gd name="adj" fmla="val 5732"/>
                </a:avLst>
              </a:prstGeom>
              <a:solidFill>
                <a:srgbClr val="252627">
                  <a:alpha val="100000"/>
                </a:srgbClr>
              </a:solidFill>
            </p:spPr>
          </p:sp>
          <p:pic>
            <p:nvPicPr>
              <p:cNvPr id="80" name="Object 31">
                <a:extLst>
                  <a:ext uri="{FF2B5EF4-FFF2-40B4-BE49-F238E27FC236}">
                    <a16:creationId xmlns:a16="http://schemas.microsoft.com/office/drawing/2014/main" id="{F3D027AA-A19F-4C6B-B653-BAA7318BB10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59424" y="4682383"/>
                <a:ext cx="1056442" cy="956943"/>
              </a:xfrm>
              <a:prstGeom prst="rect">
                <a:avLst/>
              </a:prstGeom>
            </p:spPr>
          </p:pic>
        </p:grpSp>
        <p:grpSp>
          <p:nvGrpSpPr>
            <p:cNvPr id="35" name="Grupa 34">
              <a:extLst>
                <a:ext uri="{FF2B5EF4-FFF2-40B4-BE49-F238E27FC236}">
                  <a16:creationId xmlns:a16="http://schemas.microsoft.com/office/drawing/2014/main" id="{28C65AE2-CB8D-4A12-A3D9-07D30C792F1B}"/>
                </a:ext>
              </a:extLst>
            </p:cNvPr>
            <p:cNvGrpSpPr/>
            <p:nvPr/>
          </p:nvGrpSpPr>
          <p:grpSpPr>
            <a:xfrm>
              <a:off x="3920456" y="2757634"/>
              <a:ext cx="4613444" cy="1517545"/>
              <a:chOff x="-944057" y="4395485"/>
              <a:chExt cx="4613444" cy="1517545"/>
            </a:xfrm>
          </p:grpSpPr>
          <p:sp>
            <p:nvSpPr>
              <p:cNvPr id="66" name="Object 17">
                <a:extLst>
                  <a:ext uri="{FF2B5EF4-FFF2-40B4-BE49-F238E27FC236}">
                    <a16:creationId xmlns:a16="http://schemas.microsoft.com/office/drawing/2014/main" id="{F9B9DF03-FFC8-421B-9596-05919782B386}"/>
                  </a:ext>
                </a:extLst>
              </p:cNvPr>
              <p:cNvSpPr/>
              <p:nvPr/>
            </p:nvSpPr>
            <p:spPr>
              <a:xfrm>
                <a:off x="2151146" y="4395485"/>
                <a:ext cx="1518241" cy="1517545"/>
              </a:xfrm>
              <a:prstGeom prst="roundRect">
                <a:avLst>
                  <a:gd name="adj" fmla="val 5732"/>
                </a:avLst>
              </a:prstGeom>
              <a:solidFill>
                <a:srgbClr val="252627">
                  <a:alpha val="100000"/>
                </a:srgbClr>
              </a:solidFill>
            </p:spPr>
          </p:sp>
          <p:pic>
            <p:nvPicPr>
              <p:cNvPr id="81" name="Object 32">
                <a:extLst>
                  <a:ext uri="{FF2B5EF4-FFF2-40B4-BE49-F238E27FC236}">
                    <a16:creationId xmlns:a16="http://schemas.microsoft.com/office/drawing/2014/main" id="{B1C7843F-47D8-4C3D-B082-3FA5C7AE070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44057" y="4697209"/>
                <a:ext cx="1056442" cy="956943"/>
              </a:xfrm>
              <a:prstGeom prst="rect">
                <a:avLst/>
              </a:prstGeom>
            </p:spPr>
          </p:pic>
        </p:grpSp>
        <p:grpSp>
          <p:nvGrpSpPr>
            <p:cNvPr id="36" name="Grupa 35">
              <a:extLst>
                <a:ext uri="{FF2B5EF4-FFF2-40B4-BE49-F238E27FC236}">
                  <a16:creationId xmlns:a16="http://schemas.microsoft.com/office/drawing/2014/main" id="{8D7C71A5-ACB3-4EF3-867D-2A4524B43FE0}"/>
                </a:ext>
              </a:extLst>
            </p:cNvPr>
            <p:cNvGrpSpPr/>
            <p:nvPr/>
          </p:nvGrpSpPr>
          <p:grpSpPr>
            <a:xfrm>
              <a:off x="8638279" y="2757634"/>
              <a:ext cx="1518241" cy="1517545"/>
              <a:chOff x="3773766" y="4395485"/>
              <a:chExt cx="1518241" cy="1517545"/>
            </a:xfrm>
          </p:grpSpPr>
          <p:sp>
            <p:nvSpPr>
              <p:cNvPr id="67" name="Object 18">
                <a:extLst>
                  <a:ext uri="{FF2B5EF4-FFF2-40B4-BE49-F238E27FC236}">
                    <a16:creationId xmlns:a16="http://schemas.microsoft.com/office/drawing/2014/main" id="{C31C697D-97E6-48BF-B69D-EB2331996B21}"/>
                  </a:ext>
                </a:extLst>
              </p:cNvPr>
              <p:cNvSpPr/>
              <p:nvPr/>
            </p:nvSpPr>
            <p:spPr>
              <a:xfrm>
                <a:off x="3773766" y="4395485"/>
                <a:ext cx="1518241" cy="1517545"/>
              </a:xfrm>
              <a:prstGeom prst="roundRect">
                <a:avLst>
                  <a:gd name="adj" fmla="val 5732"/>
                </a:avLst>
              </a:prstGeom>
              <a:solidFill>
                <a:srgbClr val="252627">
                  <a:alpha val="100000"/>
                </a:srgbClr>
              </a:solidFill>
            </p:spPr>
          </p:sp>
          <p:pic>
            <p:nvPicPr>
              <p:cNvPr id="82" name="Object 33">
                <a:extLst>
                  <a:ext uri="{FF2B5EF4-FFF2-40B4-BE49-F238E27FC236}">
                    <a16:creationId xmlns:a16="http://schemas.microsoft.com/office/drawing/2014/main" id="{DDDEFCC8-353D-468B-BBEA-FC75D8C8242E}"/>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004924" y="4650334"/>
                <a:ext cx="1055923" cy="1006198"/>
              </a:xfrm>
              <a:prstGeom prst="rect">
                <a:avLst/>
              </a:prstGeom>
            </p:spPr>
          </p:pic>
        </p:grpSp>
      </p:grpSp>
      <p:pic>
        <p:nvPicPr>
          <p:cNvPr id="3" name="Object 23">
            <a:extLst>
              <a:ext uri="{FF2B5EF4-FFF2-40B4-BE49-F238E27FC236}">
                <a16:creationId xmlns:a16="http://schemas.microsoft.com/office/drawing/2014/main" id="{DFC8B98A-91C0-C39B-EE37-B20E9E903F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4028" y="3095268"/>
            <a:ext cx="1056442" cy="956943"/>
          </a:xfrm>
          <a:prstGeom prst="rect">
            <a:avLst/>
          </a:prstGeom>
        </p:spPr>
      </p:pic>
    </p:spTree>
    <p:extLst>
      <p:ext uri="{BB962C8B-B14F-4D97-AF65-F5344CB8AC3E}">
        <p14:creationId xmlns:p14="http://schemas.microsoft.com/office/powerpoint/2010/main" val="537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animEffect transition="in" filter="wipe(left)">
                                      <p:cBhvr>
                                        <p:cTn id="11"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C8233A20-81AD-4D34-92C7-90A6BE0B6FBE}"/>
              </a:ext>
            </a:extLst>
          </p:cNvPr>
          <p:cNvSpPr>
            <a:spLocks noGrp="1"/>
          </p:cNvSpPr>
          <p:nvPr>
            <p:ph type="sldNum" sz="quarter" idx="10"/>
          </p:nvPr>
        </p:nvSpPr>
        <p:spPr/>
        <p:txBody>
          <a:bodyPr/>
          <a:lstStyle/>
          <a:p>
            <a:pPr algn="ctr"/>
            <a:fld id="{372BFF00-C457-4457-AF70-ADDE93EAFA09}" type="slidenum">
              <a:rPr lang="pl-PL" smtClean="0"/>
              <a:pPr algn="ctr"/>
              <a:t>9</a:t>
            </a:fld>
            <a:endParaRPr lang="pl-PL"/>
          </a:p>
        </p:txBody>
      </p:sp>
      <p:sp>
        <p:nvSpPr>
          <p:cNvPr id="4" name="Tytuł 2">
            <a:extLst>
              <a:ext uri="{FF2B5EF4-FFF2-40B4-BE49-F238E27FC236}">
                <a16:creationId xmlns:a16="http://schemas.microsoft.com/office/drawing/2014/main" id="{04E3606E-6F84-4B0F-845D-0BD219BEDEE3}"/>
              </a:ext>
            </a:extLst>
          </p:cNvPr>
          <p:cNvSpPr>
            <a:spLocks noGrp="1"/>
          </p:cNvSpPr>
          <p:nvPr>
            <p:ph type="title"/>
          </p:nvPr>
        </p:nvSpPr>
        <p:spPr>
          <a:xfrm>
            <a:off x="3516922" y="230767"/>
            <a:ext cx="6665301" cy="785005"/>
          </a:xfrm>
        </p:spPr>
        <p:txBody>
          <a:bodyPr/>
          <a:lstStyle/>
          <a:p>
            <a:r>
              <a:rPr lang="pl-PL">
                <a:latin typeface="Open Sans"/>
                <a:ea typeface="Open Sans"/>
                <a:cs typeface="Open Sans"/>
              </a:rPr>
              <a:t>MAIN AREAS OF FOCUS</a:t>
            </a:r>
            <a:endParaRPr lang="pl-PL"/>
          </a:p>
        </p:txBody>
      </p:sp>
      <p:grpSp>
        <p:nvGrpSpPr>
          <p:cNvPr id="32" name="Grupa 31">
            <a:extLst>
              <a:ext uri="{FF2B5EF4-FFF2-40B4-BE49-F238E27FC236}">
                <a16:creationId xmlns:a16="http://schemas.microsoft.com/office/drawing/2014/main" id="{6DE854C2-4115-EE4C-2B60-379A0C3D32C5}"/>
              </a:ext>
            </a:extLst>
          </p:cNvPr>
          <p:cNvGrpSpPr/>
          <p:nvPr/>
        </p:nvGrpSpPr>
        <p:grpSpPr>
          <a:xfrm>
            <a:off x="488950" y="2146297"/>
            <a:ext cx="11207747" cy="2526126"/>
            <a:chOff x="488950" y="1930397"/>
            <a:chExt cx="11207747" cy="2526126"/>
          </a:xfrm>
        </p:grpSpPr>
        <p:sp>
          <p:nvSpPr>
            <p:cNvPr id="10" name="pole tekstowe 9">
              <a:extLst>
                <a:ext uri="{FF2B5EF4-FFF2-40B4-BE49-F238E27FC236}">
                  <a16:creationId xmlns:a16="http://schemas.microsoft.com/office/drawing/2014/main" id="{8369F1EC-E218-D966-E6D5-16F8E46275AD}"/>
                </a:ext>
              </a:extLst>
            </p:cNvPr>
            <p:cNvSpPr txBox="1"/>
            <p:nvPr/>
          </p:nvSpPr>
          <p:spPr>
            <a:xfrm>
              <a:off x="488950" y="1930400"/>
              <a:ext cx="2559050" cy="92333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AU" b="1">
                  <a:solidFill>
                    <a:schemeClr val="bg1"/>
                  </a:solidFill>
                  <a:ea typeface="+mn-lt"/>
                  <a:cs typeface="+mn-lt"/>
                </a:rPr>
                <a:t>BUSINESS </a:t>
              </a:r>
              <a:endParaRPr lang="pl-PL" b="1">
                <a:solidFill>
                  <a:schemeClr val="bg1"/>
                </a:solidFill>
                <a:ea typeface="+mn-lt"/>
                <a:cs typeface="+mn-lt"/>
              </a:endParaRPr>
            </a:p>
            <a:p>
              <a:pPr algn="ctr"/>
              <a:r>
                <a:rPr lang="en-AU" b="1">
                  <a:solidFill>
                    <a:schemeClr val="bg1"/>
                  </a:solidFill>
                  <a:ea typeface="+mn-lt"/>
                  <a:cs typeface="+mn-lt"/>
                </a:rPr>
                <a:t>TRANSFORMATION</a:t>
              </a:r>
              <a:endParaRPr lang="pl-PL" b="1">
                <a:solidFill>
                  <a:schemeClr val="bg1"/>
                </a:solidFill>
                <a:ea typeface="+mn-lt"/>
                <a:cs typeface="+mn-lt"/>
              </a:endParaRPr>
            </a:p>
            <a:p>
              <a:pPr algn="l"/>
              <a:endParaRPr lang="pl-PL" b="1">
                <a:ea typeface="Open Sans"/>
                <a:cs typeface="Open Sans"/>
              </a:endParaRPr>
            </a:p>
          </p:txBody>
        </p:sp>
        <p:sp>
          <p:nvSpPr>
            <p:cNvPr id="11" name="pole tekstowe 10">
              <a:extLst>
                <a:ext uri="{FF2B5EF4-FFF2-40B4-BE49-F238E27FC236}">
                  <a16:creationId xmlns:a16="http://schemas.microsoft.com/office/drawing/2014/main" id="{4C6F506F-B0C0-6176-60CD-AFEFE55FB86C}"/>
                </a:ext>
              </a:extLst>
            </p:cNvPr>
            <p:cNvSpPr txBox="1"/>
            <p:nvPr/>
          </p:nvSpPr>
          <p:spPr>
            <a:xfrm>
              <a:off x="3371849" y="1930399"/>
              <a:ext cx="2559050" cy="92333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AU" b="1">
                  <a:solidFill>
                    <a:schemeClr val="bg1"/>
                  </a:solidFill>
                  <a:ea typeface="+mn-lt"/>
                  <a:cs typeface="+mn-lt"/>
                </a:rPr>
                <a:t>DIGITAL</a:t>
              </a:r>
              <a:r>
                <a:rPr lang="en-AU">
                  <a:solidFill>
                    <a:schemeClr val="bg1"/>
                  </a:solidFill>
                  <a:ea typeface="+mn-lt"/>
                  <a:cs typeface="+mn-lt"/>
                </a:rPr>
                <a:t> </a:t>
              </a:r>
              <a:endParaRPr lang="pl-PL">
                <a:solidFill>
                  <a:schemeClr val="bg1"/>
                </a:solidFill>
              </a:endParaRPr>
            </a:p>
            <a:p>
              <a:pPr algn="ctr"/>
              <a:r>
                <a:rPr lang="en-AU" b="1">
                  <a:solidFill>
                    <a:schemeClr val="bg1"/>
                  </a:solidFill>
                  <a:ea typeface="+mn-lt"/>
                  <a:cs typeface="+mn-lt"/>
                </a:rPr>
                <a:t>TRANSFORMATION</a:t>
              </a:r>
              <a:endParaRPr lang="en-AU" b="1">
                <a:solidFill>
                  <a:schemeClr val="bg1"/>
                </a:solidFill>
              </a:endParaRPr>
            </a:p>
            <a:p>
              <a:endParaRPr lang="pl-PL">
                <a:solidFill>
                  <a:srgbClr val="000000"/>
                </a:solidFill>
                <a:ea typeface="+mn-lt"/>
                <a:cs typeface="+mn-lt"/>
              </a:endParaRPr>
            </a:p>
          </p:txBody>
        </p:sp>
        <p:sp>
          <p:nvSpPr>
            <p:cNvPr id="12" name="pole tekstowe 11">
              <a:extLst>
                <a:ext uri="{FF2B5EF4-FFF2-40B4-BE49-F238E27FC236}">
                  <a16:creationId xmlns:a16="http://schemas.microsoft.com/office/drawing/2014/main" id="{AE70629D-5707-4360-8E74-FF867B51855F}"/>
                </a:ext>
              </a:extLst>
            </p:cNvPr>
            <p:cNvSpPr txBox="1"/>
            <p:nvPr/>
          </p:nvSpPr>
          <p:spPr>
            <a:xfrm>
              <a:off x="6254748" y="1930398"/>
              <a:ext cx="2559050"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AU" b="1">
                  <a:solidFill>
                    <a:schemeClr val="bg1"/>
                  </a:solidFill>
                  <a:ea typeface="+mn-lt"/>
                  <a:cs typeface="+mn-lt"/>
                </a:rPr>
                <a:t>APPLICATION </a:t>
              </a:r>
            </a:p>
            <a:p>
              <a:pPr algn="ctr"/>
              <a:r>
                <a:rPr lang="en-AU" b="1">
                  <a:solidFill>
                    <a:schemeClr val="bg1"/>
                  </a:solidFill>
                  <a:ea typeface="+mn-lt"/>
                  <a:cs typeface="+mn-lt"/>
                </a:rPr>
                <a:t>SERVICE &amp; SUPPORT</a:t>
              </a:r>
              <a:endParaRPr lang="pl-PL" b="1">
                <a:solidFill>
                  <a:schemeClr val="bg1"/>
                </a:solidFill>
                <a:ea typeface="Open Sans"/>
                <a:cs typeface="Open Sans"/>
              </a:endParaRPr>
            </a:p>
          </p:txBody>
        </p:sp>
        <p:sp>
          <p:nvSpPr>
            <p:cNvPr id="13" name="pole tekstowe 12">
              <a:extLst>
                <a:ext uri="{FF2B5EF4-FFF2-40B4-BE49-F238E27FC236}">
                  <a16:creationId xmlns:a16="http://schemas.microsoft.com/office/drawing/2014/main" id="{225ED3EF-3D5B-BA7B-B657-09736962A475}"/>
                </a:ext>
              </a:extLst>
            </p:cNvPr>
            <p:cNvSpPr txBox="1"/>
            <p:nvPr/>
          </p:nvSpPr>
          <p:spPr>
            <a:xfrm>
              <a:off x="9137647" y="1930397"/>
              <a:ext cx="2559050" cy="92333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AU" b="1">
                  <a:solidFill>
                    <a:schemeClr val="bg1"/>
                  </a:solidFill>
                  <a:ea typeface="+mn-lt"/>
                  <a:cs typeface="+mn-lt"/>
                </a:rPr>
                <a:t>CUSTOM SOFTWARE</a:t>
              </a:r>
            </a:p>
            <a:p>
              <a:pPr algn="ctr"/>
              <a:r>
                <a:rPr lang="en-AU" b="1">
                  <a:solidFill>
                    <a:schemeClr val="bg1"/>
                  </a:solidFill>
                  <a:ea typeface="Open Sans"/>
                  <a:cs typeface="Open Sans"/>
                </a:rPr>
                <a:t>DEVELOPMENT &amp; CLOUD SERVICES</a:t>
              </a:r>
            </a:p>
          </p:txBody>
        </p:sp>
        <p:sp>
          <p:nvSpPr>
            <p:cNvPr id="16" name="pole tekstowe 15">
              <a:extLst>
                <a:ext uri="{FF2B5EF4-FFF2-40B4-BE49-F238E27FC236}">
                  <a16:creationId xmlns:a16="http://schemas.microsoft.com/office/drawing/2014/main" id="{51219BDD-920C-DDDE-94E2-9A56F43598F0}"/>
                </a:ext>
              </a:extLst>
            </p:cNvPr>
            <p:cNvSpPr txBox="1"/>
            <p:nvPr/>
          </p:nvSpPr>
          <p:spPr>
            <a:xfrm>
              <a:off x="659941" y="2843507"/>
              <a:ext cx="2218798" cy="1169551"/>
            </a:xfrm>
            <a:prstGeom prst="rect">
              <a:avLst/>
            </a:prstGeom>
            <a:noFill/>
          </p:spPr>
          <p:txBody>
            <a:bodyPr wrap="square" lIns="91440" tIns="45720" rIns="91440" bIns="45720" anchor="t">
              <a:spAutoFit/>
            </a:bodyPr>
            <a:lstStyle/>
            <a:p>
              <a:pPr algn="ctr" defTabSz="1828434">
                <a:defRPr/>
              </a:pPr>
              <a:r>
                <a:rPr kumimoji="0" lang="en-AU" sz="1400" b="0" i="0" u="none" strike="noStrike" kern="1200" cap="none" spc="0" normalizeH="0" baseline="0" noProof="0">
                  <a:ln>
                    <a:noFill/>
                  </a:ln>
                  <a:solidFill>
                    <a:schemeClr val="bg1"/>
                  </a:solidFill>
                  <a:effectLst/>
                  <a:uLnTx/>
                  <a:uFillTx/>
                  <a:latin typeface="Open Sans"/>
                  <a:ea typeface="Open Sans Light"/>
                  <a:cs typeface="Open Sans Light"/>
                </a:rPr>
                <a:t>Driving the change</a:t>
              </a:r>
              <a:r>
                <a:rPr lang="en-AU" sz="1400">
                  <a:solidFill>
                    <a:schemeClr val="bg1"/>
                  </a:solidFill>
                  <a:latin typeface="Open Sans"/>
                  <a:ea typeface="Open Sans Light"/>
                  <a:cs typeface="Open Sans Light"/>
                </a:rPr>
                <a:t> </a:t>
              </a:r>
              <a:endParaRPr lang="en-AU">
                <a:solidFill>
                  <a:schemeClr val="bg1"/>
                </a:solidFill>
                <a:latin typeface="Open Sans"/>
                <a:ea typeface="Open Sans Light"/>
                <a:cs typeface="Open Sans Light"/>
              </a:endParaRPr>
            </a:p>
            <a:p>
              <a:pPr algn="ctr" defTabSz="1828434">
                <a:defRPr/>
              </a:pPr>
              <a:r>
                <a:rPr kumimoji="0" lang="en-AU" sz="1400" b="0" i="0" u="none" strike="noStrike" kern="1200" cap="none" spc="0" normalizeH="0" baseline="0" noProof="0">
                  <a:ln>
                    <a:noFill/>
                  </a:ln>
                  <a:solidFill>
                    <a:schemeClr val="bg1"/>
                  </a:solidFill>
                  <a:effectLst/>
                  <a:uLnTx/>
                  <a:uFillTx/>
                  <a:latin typeface="Open Sans"/>
                  <a:ea typeface="Open Sans Light"/>
                  <a:cs typeface="Open Sans Light"/>
                </a:rPr>
                <a:t>for our clients</a:t>
              </a:r>
              <a:r>
                <a:rPr lang="en-AU" sz="1400">
                  <a:solidFill>
                    <a:schemeClr val="bg1"/>
                  </a:solidFill>
                  <a:latin typeface="Open Sans"/>
                  <a:ea typeface="Open Sans Light"/>
                  <a:cs typeface="Open Sans Light"/>
                </a:rPr>
                <a:t> </a:t>
              </a:r>
              <a:endParaRPr lang="en-AU">
                <a:solidFill>
                  <a:schemeClr val="bg1"/>
                </a:solidFill>
                <a:latin typeface="Open Sans"/>
                <a:ea typeface="Open Sans Light"/>
                <a:cs typeface="Open Sans Light"/>
              </a:endParaRPr>
            </a:p>
            <a:p>
              <a:pPr algn="ctr" defTabSz="1828434">
                <a:defRPr/>
              </a:pPr>
              <a:r>
                <a:rPr kumimoji="0" lang="en-AU" sz="1400" b="0" i="0" u="none" strike="noStrike" kern="1200" cap="none" spc="0" normalizeH="0" baseline="0" noProof="0">
                  <a:ln>
                    <a:noFill/>
                  </a:ln>
                  <a:solidFill>
                    <a:schemeClr val="bg1"/>
                  </a:solidFill>
                  <a:effectLst/>
                  <a:uLnTx/>
                  <a:uFillTx/>
                  <a:latin typeface="Open Sans"/>
                  <a:ea typeface="Open Sans Light"/>
                  <a:cs typeface="Open Sans Light"/>
                </a:rPr>
                <a:t>by transforming their systems, processes, people,</a:t>
              </a:r>
              <a:r>
                <a:rPr lang="en-AU" sz="1400">
                  <a:solidFill>
                    <a:schemeClr val="bg1"/>
                  </a:solidFill>
                  <a:latin typeface="Open Sans"/>
                  <a:ea typeface="Open Sans Light"/>
                  <a:cs typeface="Open Sans Light"/>
                </a:rPr>
                <a:t> </a:t>
              </a:r>
              <a:r>
                <a:rPr kumimoji="0" lang="en-AU" sz="1400" b="0" i="0" u="none" strike="noStrike" kern="1200" cap="none" spc="0" normalizeH="0" baseline="0" noProof="0">
                  <a:ln>
                    <a:noFill/>
                  </a:ln>
                  <a:solidFill>
                    <a:schemeClr val="bg1"/>
                  </a:solidFill>
                  <a:effectLst/>
                  <a:uLnTx/>
                  <a:uFillTx/>
                  <a:latin typeface="Open Sans"/>
                  <a:ea typeface="Open Sans Light"/>
                  <a:cs typeface="Open Sans Light"/>
                </a:rPr>
                <a:t>and technology.</a:t>
              </a:r>
              <a:endParaRPr lang="en-AU">
                <a:solidFill>
                  <a:schemeClr val="bg1"/>
                </a:solidFill>
                <a:latin typeface="Open Sans"/>
                <a:ea typeface="Open Sans Light"/>
                <a:cs typeface="Open Sans Light"/>
              </a:endParaRPr>
            </a:p>
          </p:txBody>
        </p:sp>
        <p:sp>
          <p:nvSpPr>
            <p:cNvPr id="18" name="pole tekstowe 17">
              <a:extLst>
                <a:ext uri="{FF2B5EF4-FFF2-40B4-BE49-F238E27FC236}">
                  <a16:creationId xmlns:a16="http://schemas.microsoft.com/office/drawing/2014/main" id="{DB937232-0731-0CF7-04F2-0D23EDC526EE}"/>
                </a:ext>
              </a:extLst>
            </p:cNvPr>
            <p:cNvSpPr txBox="1"/>
            <p:nvPr/>
          </p:nvSpPr>
          <p:spPr>
            <a:xfrm>
              <a:off x="3566551" y="2832709"/>
              <a:ext cx="2254798" cy="1169551"/>
            </a:xfrm>
            <a:prstGeom prst="rect">
              <a:avLst/>
            </a:prstGeom>
            <a:noFill/>
          </p:spPr>
          <p:txBody>
            <a:bodyPr wrap="square" lIns="91440" tIns="45720" rIns="91440" bIns="45720" anchor="t">
              <a:spAutoFit/>
            </a:bodyPr>
            <a:lstStyle/>
            <a:p>
              <a:pPr algn="ctr" defTabSz="1828434">
                <a:defRPr/>
              </a:pPr>
              <a:r>
                <a:rPr kumimoji="0" lang="en-AU" sz="1400" b="0" i="0" u="none" strike="noStrike" kern="1200" cap="none" spc="0" normalizeH="0" baseline="0" noProof="0">
                  <a:ln>
                    <a:noFill/>
                  </a:ln>
                  <a:solidFill>
                    <a:schemeClr val="bg1"/>
                  </a:solidFill>
                  <a:effectLst/>
                  <a:uLnTx/>
                  <a:uFillTx/>
                  <a:latin typeface="Open Sans"/>
                  <a:ea typeface="Open Sans Light"/>
                  <a:cs typeface="Open Sans Light"/>
                </a:rPr>
                <a:t>Assisting our clients</a:t>
              </a:r>
              <a:r>
                <a:rPr lang="en-AU" sz="1400">
                  <a:solidFill>
                    <a:schemeClr val="bg1"/>
                  </a:solidFill>
                  <a:latin typeface="Open Sans"/>
                  <a:ea typeface="Open Sans Light"/>
                  <a:cs typeface="Open Sans Light"/>
                </a:rPr>
                <a:t> </a:t>
              </a:r>
              <a:endParaRPr lang="pl-PL">
                <a:solidFill>
                  <a:schemeClr val="bg1"/>
                </a:solidFill>
                <a:latin typeface="Open Sans"/>
                <a:ea typeface="Open Sans Light"/>
                <a:cs typeface="Open Sans Light"/>
              </a:endParaRPr>
            </a:p>
            <a:p>
              <a:pPr algn="ctr" defTabSz="1828434">
                <a:defRPr/>
              </a:pPr>
              <a:r>
                <a:rPr kumimoji="0" lang="en-AU" sz="1400" b="0" i="0" u="none" strike="noStrike" kern="1200" cap="none" spc="0" normalizeH="0" baseline="0" noProof="0">
                  <a:ln>
                    <a:noFill/>
                  </a:ln>
                  <a:solidFill>
                    <a:schemeClr val="bg1"/>
                  </a:solidFill>
                  <a:effectLst/>
                  <a:uLnTx/>
                  <a:uFillTx/>
                  <a:latin typeface="Open Sans"/>
                  <a:ea typeface="Open Sans Light"/>
                  <a:cs typeface="Open Sans Light"/>
                </a:rPr>
                <a:t>in adopting innovative technologies to improve efficiency, value,</a:t>
              </a:r>
              <a:r>
                <a:rPr lang="en-AU" sz="1400">
                  <a:solidFill>
                    <a:schemeClr val="bg1"/>
                  </a:solidFill>
                  <a:latin typeface="Open Sans"/>
                  <a:ea typeface="Open Sans Light"/>
                  <a:cs typeface="Open Sans Light"/>
                </a:rPr>
                <a:t> </a:t>
              </a:r>
              <a:endParaRPr lang="pl-PL">
                <a:solidFill>
                  <a:schemeClr val="bg1"/>
                </a:solidFill>
                <a:latin typeface="Open Sans"/>
                <a:ea typeface="Open Sans Light"/>
                <a:cs typeface="Open Sans Light"/>
              </a:endParaRPr>
            </a:p>
            <a:p>
              <a:pPr marL="0" marR="0" lvl="0" indent="0" algn="ctr" defTabSz="1828434">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chemeClr val="bg1"/>
                  </a:solidFill>
                  <a:effectLst/>
                  <a:uLnTx/>
                  <a:uFillTx/>
                  <a:latin typeface="Open Sans"/>
                  <a:ea typeface="Open Sans Light"/>
                  <a:cs typeface="Open Sans Light"/>
                </a:rPr>
                <a:t>and innovations.</a:t>
              </a:r>
              <a:endParaRPr lang="en-AU">
                <a:solidFill>
                  <a:schemeClr val="bg1"/>
                </a:solidFill>
                <a:latin typeface="Open Sans"/>
                <a:ea typeface="Open Sans Light"/>
                <a:cs typeface="Open Sans Light"/>
              </a:endParaRPr>
            </a:p>
          </p:txBody>
        </p:sp>
        <p:sp>
          <p:nvSpPr>
            <p:cNvPr id="20" name="pole tekstowe 19">
              <a:extLst>
                <a:ext uri="{FF2B5EF4-FFF2-40B4-BE49-F238E27FC236}">
                  <a16:creationId xmlns:a16="http://schemas.microsoft.com/office/drawing/2014/main" id="{D347827B-53CD-688E-050D-D583038ECFB3}"/>
                </a:ext>
              </a:extLst>
            </p:cNvPr>
            <p:cNvSpPr txBox="1"/>
            <p:nvPr/>
          </p:nvSpPr>
          <p:spPr>
            <a:xfrm>
              <a:off x="6440270" y="2830480"/>
              <a:ext cx="2150078" cy="1169551"/>
            </a:xfrm>
            <a:prstGeom prst="rect">
              <a:avLst/>
            </a:prstGeom>
            <a:noFill/>
          </p:spPr>
          <p:txBody>
            <a:bodyPr wrap="square" lIns="91440" tIns="45720" rIns="91440" bIns="45720" anchor="t">
              <a:spAutoFit/>
            </a:bodyPr>
            <a:lstStyle/>
            <a:p>
              <a:pPr algn="ctr" defTabSz="1828434">
                <a:defRPr/>
              </a:pPr>
              <a:r>
                <a:rPr kumimoji="0" lang="en-AU" sz="1400" b="0" i="0" u="none" strike="noStrike" kern="1200" cap="none" spc="0" normalizeH="0" baseline="0" noProof="0">
                  <a:ln>
                    <a:noFill/>
                  </a:ln>
                  <a:solidFill>
                    <a:schemeClr val="bg1"/>
                  </a:solidFill>
                  <a:effectLst/>
                  <a:uLnTx/>
                  <a:uFillTx/>
                  <a:latin typeface="Open Sans"/>
                  <a:ea typeface="Open Sans Light"/>
                  <a:cs typeface="Open Sans Light"/>
                </a:rPr>
                <a:t>Implementing and supporting </a:t>
              </a:r>
              <a:r>
                <a:rPr lang="en-AU" sz="1400">
                  <a:solidFill>
                    <a:schemeClr val="bg1"/>
                  </a:solidFill>
                  <a:latin typeface="Open Sans"/>
                  <a:ea typeface="Open Sans Light"/>
                  <a:cs typeface="Open Sans Light"/>
                </a:rPr>
                <a:t>systems </a:t>
              </a:r>
              <a:endParaRPr lang="pl-PL">
                <a:solidFill>
                  <a:schemeClr val="bg1"/>
                </a:solidFill>
              </a:endParaRPr>
            </a:p>
            <a:p>
              <a:pPr algn="ctr" defTabSz="1828434">
                <a:defRPr/>
              </a:pPr>
              <a:r>
                <a:rPr lang="en-AU" sz="1400">
                  <a:solidFill>
                    <a:schemeClr val="bg1"/>
                  </a:solidFill>
                  <a:latin typeface="Open Sans"/>
                  <a:ea typeface="Open Sans Light"/>
                  <a:cs typeface="Open Sans Light"/>
                </a:rPr>
                <a:t>for</a:t>
              </a:r>
              <a:r>
                <a:rPr kumimoji="0" lang="en-AU" sz="1400" b="0" i="0" u="none" strike="noStrike" kern="1200" cap="none" spc="0" normalizeH="0" baseline="0" noProof="0">
                  <a:ln>
                    <a:noFill/>
                  </a:ln>
                  <a:solidFill>
                    <a:schemeClr val="bg1"/>
                  </a:solidFill>
                  <a:effectLst/>
                  <a:uLnTx/>
                  <a:uFillTx/>
                  <a:latin typeface="Open Sans"/>
                  <a:ea typeface="Open Sans Light"/>
                  <a:cs typeface="Open Sans Light"/>
                </a:rPr>
                <a:t> our clients</a:t>
              </a:r>
              <a:r>
                <a:rPr lang="pl-PL" sz="1400">
                  <a:solidFill>
                    <a:schemeClr val="bg1"/>
                  </a:solidFill>
                  <a:latin typeface="Open Sans"/>
                  <a:ea typeface="Open Sans Light"/>
                  <a:cs typeface="Open Sans Light"/>
                </a:rPr>
                <a:t>. </a:t>
              </a:r>
              <a:endParaRPr lang="en-US">
                <a:solidFill>
                  <a:schemeClr val="bg1"/>
                </a:solidFill>
                <a:latin typeface="Open Sans"/>
                <a:ea typeface="Open Sans"/>
                <a:cs typeface="Open Sans"/>
              </a:endParaRPr>
            </a:p>
            <a:p>
              <a:pPr algn="ctr" defTabSz="1828434">
                <a:defRPr/>
              </a:pPr>
              <a:r>
                <a:rPr lang="pl-PL" sz="1400">
                  <a:solidFill>
                    <a:schemeClr val="bg1"/>
                  </a:solidFill>
                  <a:latin typeface="Open Sans"/>
                  <a:ea typeface="Open Sans Light"/>
                  <a:cs typeface="Open Sans Light"/>
                </a:rPr>
                <a:t>We </a:t>
              </a:r>
              <a:r>
                <a:rPr lang="en-US" sz="1400">
                  <a:solidFill>
                    <a:schemeClr val="bg1"/>
                  </a:solidFill>
                  <a:latin typeface="Open Sans"/>
                  <a:ea typeface="Open Sans Light"/>
                  <a:cs typeface="Open Sans Light"/>
                </a:rPr>
                <a:t>introduce</a:t>
              </a:r>
              <a:r>
                <a:rPr lang="pl-PL" sz="1400">
                  <a:solidFill>
                    <a:schemeClr val="bg1"/>
                  </a:solidFill>
                  <a:latin typeface="Open Sans"/>
                  <a:ea typeface="Open Sans Light"/>
                  <a:cs typeface="Open Sans Light"/>
                </a:rPr>
                <a:t> the </a:t>
              </a:r>
              <a:r>
                <a:rPr lang="en-US" sz="1400">
                  <a:solidFill>
                    <a:schemeClr val="bg1"/>
                  </a:solidFill>
                  <a:latin typeface="Open Sans"/>
                  <a:ea typeface="Open Sans Light"/>
                  <a:cs typeface="Open Sans Light"/>
                </a:rPr>
                <a:t>best </a:t>
              </a:r>
              <a:br>
                <a:rPr lang="en-US" sz="1400">
                  <a:latin typeface="Open Sans"/>
                  <a:ea typeface="Open Sans Light"/>
                  <a:cs typeface="Open Sans Light"/>
                </a:rPr>
              </a:br>
              <a:r>
                <a:rPr lang="en-US" sz="1400">
                  <a:solidFill>
                    <a:schemeClr val="bg1"/>
                  </a:solidFill>
                  <a:latin typeface="Open Sans"/>
                  <a:ea typeface="Open Sans Light"/>
                  <a:cs typeface="Open Sans Light"/>
                </a:rPr>
                <a:t>DevOps practices.</a:t>
              </a:r>
              <a:endParaRPr lang="en-US">
                <a:solidFill>
                  <a:schemeClr val="bg1"/>
                </a:solidFill>
                <a:ea typeface="Open Sans"/>
                <a:cs typeface="Open Sans"/>
              </a:endParaRPr>
            </a:p>
          </p:txBody>
        </p:sp>
        <p:sp>
          <p:nvSpPr>
            <p:cNvPr id="22" name="pole tekstowe 21">
              <a:extLst>
                <a:ext uri="{FF2B5EF4-FFF2-40B4-BE49-F238E27FC236}">
                  <a16:creationId xmlns:a16="http://schemas.microsoft.com/office/drawing/2014/main" id="{4DE774B0-6A89-3EFA-FF25-755F2398D9D1}"/>
                </a:ext>
              </a:extLst>
            </p:cNvPr>
            <p:cNvSpPr txBox="1"/>
            <p:nvPr/>
          </p:nvSpPr>
          <p:spPr>
            <a:xfrm>
              <a:off x="9538508" y="2856085"/>
              <a:ext cx="1763259" cy="1600438"/>
            </a:xfrm>
            <a:prstGeom prst="rect">
              <a:avLst/>
            </a:prstGeom>
            <a:noFill/>
          </p:spPr>
          <p:txBody>
            <a:bodyPr wrap="square" lIns="91440" tIns="45720" rIns="91440" bIns="45720" anchor="t">
              <a:spAutoFit/>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kumimoji="0" lang="en-AU" sz="1400" i="0" u="none" strike="noStrike" kern="1200" cap="none" spc="0" normalizeH="0" baseline="0" noProof="0">
                  <a:ln>
                    <a:noFill/>
                  </a:ln>
                  <a:solidFill>
                    <a:schemeClr val="bg1"/>
                  </a:solidFill>
                  <a:effectLst/>
                  <a:uLnTx/>
                  <a:uFillTx/>
                  <a:latin typeface="Open Sans Extrabold"/>
                  <a:ea typeface="Open Sans Light"/>
                  <a:cs typeface="Open Sans Light"/>
                </a:rPr>
                <a:t>Developing and innovating using the latest technologies for our client to meet their needs.</a:t>
              </a:r>
              <a:endParaRPr lang="en-AU" sz="1400" i="0" u="none" strike="noStrike" kern="1200" cap="none" spc="0" normalizeH="0" baseline="0" noProof="0">
                <a:ln>
                  <a:noFill/>
                </a:ln>
                <a:solidFill>
                  <a:schemeClr val="bg1"/>
                </a:solidFill>
                <a:effectLst/>
                <a:uLnTx/>
                <a:uFillTx/>
                <a:latin typeface="Open Sans Extrabold"/>
                <a:ea typeface="Open Sans Light"/>
                <a:cs typeface="Open Sans Light"/>
              </a:endParaRPr>
            </a:p>
          </p:txBody>
        </p:sp>
      </p:grpSp>
      <p:grpSp>
        <p:nvGrpSpPr>
          <p:cNvPr id="31" name="Grupa 30">
            <a:extLst>
              <a:ext uri="{FF2B5EF4-FFF2-40B4-BE49-F238E27FC236}">
                <a16:creationId xmlns:a16="http://schemas.microsoft.com/office/drawing/2014/main" id="{663E37CA-596B-C276-52B3-0718501D4C5D}"/>
              </a:ext>
            </a:extLst>
          </p:cNvPr>
          <p:cNvGrpSpPr/>
          <p:nvPr/>
        </p:nvGrpSpPr>
        <p:grpSpPr>
          <a:xfrm>
            <a:off x="1432565" y="4612487"/>
            <a:ext cx="9323679" cy="723015"/>
            <a:chOff x="1457965" y="4091787"/>
            <a:chExt cx="9323679" cy="723015"/>
          </a:xfrm>
        </p:grpSpPr>
        <p:pic>
          <p:nvPicPr>
            <p:cNvPr id="24" name="Obraz 23">
              <a:extLst>
                <a:ext uri="{FF2B5EF4-FFF2-40B4-BE49-F238E27FC236}">
                  <a16:creationId xmlns:a16="http://schemas.microsoft.com/office/drawing/2014/main" id="{73F6BE54-EB8B-0E70-9C1C-E92C09A101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7965" y="4147766"/>
              <a:ext cx="633140" cy="633140"/>
            </a:xfrm>
            <a:prstGeom prst="rect">
              <a:avLst/>
            </a:prstGeom>
          </p:spPr>
        </p:pic>
        <p:pic>
          <p:nvPicPr>
            <p:cNvPr id="26" name="Obraz 25">
              <a:extLst>
                <a:ext uri="{FF2B5EF4-FFF2-40B4-BE49-F238E27FC236}">
                  <a16:creationId xmlns:a16="http://schemas.microsoft.com/office/drawing/2014/main" id="{9094BECB-809B-81E7-CC53-50AACFA2CA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8828" y="4148234"/>
              <a:ext cx="633140" cy="633140"/>
            </a:xfrm>
            <a:prstGeom prst="rect">
              <a:avLst/>
            </a:prstGeom>
          </p:spPr>
        </p:pic>
        <p:pic>
          <p:nvPicPr>
            <p:cNvPr id="28" name="Obraz 27">
              <a:extLst>
                <a:ext uri="{FF2B5EF4-FFF2-40B4-BE49-F238E27FC236}">
                  <a16:creationId xmlns:a16="http://schemas.microsoft.com/office/drawing/2014/main" id="{1CC4E4CA-89C7-F93D-D6C9-CFDA46E43B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15579" y="4142562"/>
              <a:ext cx="633140" cy="633140"/>
            </a:xfrm>
            <a:prstGeom prst="rect">
              <a:avLst/>
            </a:prstGeom>
          </p:spPr>
        </p:pic>
        <p:pic>
          <p:nvPicPr>
            <p:cNvPr id="30" name="Obraz 29">
              <a:extLst>
                <a:ext uri="{FF2B5EF4-FFF2-40B4-BE49-F238E27FC236}">
                  <a16:creationId xmlns:a16="http://schemas.microsoft.com/office/drawing/2014/main" id="{EC8BFB86-D9F8-ECBE-A50D-D86921759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629" y="4091787"/>
              <a:ext cx="723015" cy="723015"/>
            </a:xfrm>
            <a:prstGeom prst="rect">
              <a:avLst/>
            </a:prstGeom>
          </p:spPr>
        </p:pic>
      </p:grpSp>
    </p:spTree>
    <p:extLst>
      <p:ext uri="{BB962C8B-B14F-4D97-AF65-F5344CB8AC3E}">
        <p14:creationId xmlns:p14="http://schemas.microsoft.com/office/powerpoint/2010/main" val="1302082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DV_TOP" val="99,90228"/>
  <p:tag name="ADV_LEFT" val="144,3124"/>
  <p:tag name="ADV_HEIGHT" val="281,25"/>
  <p:tag name="ADV_WIDTH" val="491,375"/>
</p:tagLst>
</file>

<file path=ppt/theme/theme1.xml><?xml version="1.0" encoding="utf-8"?>
<a:theme xmlns:a="http://schemas.openxmlformats.org/drawingml/2006/main" name="HICRON_VASM">
  <a:themeElements>
    <a:clrScheme name="HICRON_2021">
      <a:dk1>
        <a:sysClr val="windowText" lastClr="000000"/>
      </a:dk1>
      <a:lt1>
        <a:sysClr val="window" lastClr="FFFFFF"/>
      </a:lt1>
      <a:dk2>
        <a:srgbClr val="595959"/>
      </a:dk2>
      <a:lt2>
        <a:srgbClr val="E7E6E6"/>
      </a:lt2>
      <a:accent1>
        <a:srgbClr val="EE1700"/>
      </a:accent1>
      <a:accent2>
        <a:srgbClr val="FF8200"/>
      </a:accent2>
      <a:accent3>
        <a:srgbClr val="A5A5A5"/>
      </a:accent3>
      <a:accent4>
        <a:srgbClr val="FFC000"/>
      </a:accent4>
      <a:accent5>
        <a:srgbClr val="B21100"/>
      </a:accent5>
      <a:accent6>
        <a:srgbClr val="BF6100"/>
      </a:accent6>
      <a:hlink>
        <a:srgbClr val="FF8200"/>
      </a:hlink>
      <a:folHlink>
        <a:srgbClr val="FFC000"/>
      </a:folHlink>
    </a:clrScheme>
    <a:fontScheme name="Hicron_VASM_font">
      <a:majorFont>
        <a:latin typeface="Open Sans"/>
        <a:ea typeface=""/>
        <a:cs typeface=""/>
      </a:majorFont>
      <a:minorFont>
        <a:latin typeface="Open Sans"/>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D913C8FB1711134995C1E10B426FA3C0" ma:contentTypeVersion="12" ma:contentTypeDescription="Utwórz nowy dokument." ma:contentTypeScope="" ma:versionID="67e04f6087a582e6f5361664a117f49f">
  <xsd:schema xmlns:xsd="http://www.w3.org/2001/XMLSchema" xmlns:xs="http://www.w3.org/2001/XMLSchema" xmlns:p="http://schemas.microsoft.com/office/2006/metadata/properties" xmlns:ns3="6bdf4724-a4cd-484c-ae8e-fe0d55e6d45a" xmlns:ns4="bc2e8da1-f59f-4dbb-9d11-969e99bec4f4" targetNamespace="http://schemas.microsoft.com/office/2006/metadata/properties" ma:root="true" ma:fieldsID="5c74768541ba06f689e3de93e85c4e62" ns3:_="" ns4:_="">
    <xsd:import namespace="6bdf4724-a4cd-484c-ae8e-fe0d55e6d45a"/>
    <xsd:import namespace="bc2e8da1-f59f-4dbb-9d11-969e99bec4f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df4724-a4cd-484c-ae8e-fe0d55e6d4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2e8da1-f59f-4dbb-9d11-969e99bec4f4" elementFormDefault="qualified">
    <xsd:import namespace="http://schemas.microsoft.com/office/2006/documentManagement/types"/>
    <xsd:import namespace="http://schemas.microsoft.com/office/infopath/2007/PartnerControls"/>
    <xsd:element name="SharedWithUsers" ma:index="10"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Udostępnione dla — szczegóły" ma:internalName="SharedWithDetails" ma:readOnly="true">
      <xsd:simpleType>
        <xsd:restriction base="dms:Note">
          <xsd:maxLength value="255"/>
        </xsd:restriction>
      </xsd:simpleType>
    </xsd:element>
    <xsd:element name="SharingHintHash" ma:index="12"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AF8B1B-D0FB-4DA4-946B-D26ACBDB0766}">
  <ds:schemaRefs>
    <ds:schemaRef ds:uri="http://schemas.microsoft.com/sharepoint/v3/contenttype/forms"/>
  </ds:schemaRefs>
</ds:datastoreItem>
</file>

<file path=customXml/itemProps2.xml><?xml version="1.0" encoding="utf-8"?>
<ds:datastoreItem xmlns:ds="http://schemas.openxmlformats.org/officeDocument/2006/customXml" ds:itemID="{A323C96A-507E-454F-8624-0B2642CBB519}">
  <ds:schemaRefs>
    <ds:schemaRef ds:uri="6bdf4724-a4cd-484c-ae8e-fe0d55e6d45a"/>
    <ds:schemaRef ds:uri="bc2e8da1-f59f-4dbb-9d11-969e99bec4f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729660-813B-447E-866A-AFBB5F9357D4}">
  <ds:schemaRefs>
    <ds:schemaRef ds:uri="6bdf4724-a4cd-484c-ae8e-fe0d55e6d45a"/>
    <ds:schemaRef ds:uri="bc2e8da1-f59f-4dbb-9d11-969e99bec4f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17542</TotalTime>
  <Words>811</Words>
  <Application>Microsoft Office PowerPoint</Application>
  <PresentationFormat>Widescreen</PresentationFormat>
  <Paragraphs>191</Paragraphs>
  <Slides>23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Amble LtCn</vt:lpstr>
      <vt:lpstr>Arial</vt:lpstr>
      <vt:lpstr>Calibri</vt:lpstr>
      <vt:lpstr>Calibri Light</vt:lpstr>
      <vt:lpstr>Century Gothic</vt:lpstr>
      <vt:lpstr>Open Sans</vt:lpstr>
      <vt:lpstr>Open Sans Extrabold</vt:lpstr>
      <vt:lpstr>Open Sans Light</vt:lpstr>
      <vt:lpstr>Source Sans Pro</vt:lpstr>
      <vt:lpstr>HICRON_VASM</vt:lpstr>
      <vt:lpstr>PowerPoint Presentation</vt:lpstr>
      <vt:lpstr>PowerPoint Presentation</vt:lpstr>
      <vt:lpstr>PowerPoint Presentation</vt:lpstr>
      <vt:lpstr>OUR OFFICES</vt:lpstr>
      <vt:lpstr>PowerPoint Presentation</vt:lpstr>
      <vt:lpstr>SAY HI!CRON</vt:lpstr>
      <vt:lpstr>OUR SERVICES</vt:lpstr>
      <vt:lpstr>PowerPoint Presentation</vt:lpstr>
      <vt:lpstr>MAIN AREAS OF FOCUS</vt:lpstr>
      <vt:lpstr>PowerPoint Presentation</vt:lpstr>
      <vt:lpstr>PowerPoint Presentation</vt:lpstr>
      <vt:lpstr>HOW IS TO WORK WITH US?</vt:lpstr>
      <vt:lpstr>Estefanía Rodríguez Sánchez</vt:lpstr>
      <vt:lpstr>(WELL, HI!CKATHON)</vt:lpstr>
      <vt:lpstr>PowerPoint Presentation</vt:lpstr>
      <vt:lpstr>YOUR GOAL</vt:lpstr>
      <vt:lpstr>PowerPoint Presentation</vt:lpstr>
      <vt:lpstr>Use case Diagram</vt:lpstr>
      <vt:lpstr>Absence life cycle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Monika Klapiszewska</dc:creator>
  <cp:lastModifiedBy>Estefania Rodriguez Sanchez</cp:lastModifiedBy>
  <cp:revision>53</cp:revision>
  <cp:lastPrinted>2022-05-05T11:05:12Z</cp:lastPrinted>
  <dcterms:created xsi:type="dcterms:W3CDTF">2021-06-22T07:34:13Z</dcterms:created>
  <dcterms:modified xsi:type="dcterms:W3CDTF">2023-05-09T06:47:09Z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0x010100D913C8FB1711134995C1E10B426FA3C0</vt:lpwstr>
  </property>
</Properties>
</file>